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handoutMasterIdLst>
    <p:handoutMasterId r:id="rId15"/>
  </p:handoutMasterIdLst>
  <p:sldIdLst>
    <p:sldId id="257" r:id="rId5"/>
    <p:sldId id="258" r:id="rId6"/>
    <p:sldId id="623" r:id="rId7"/>
    <p:sldId id="363" r:id="rId8"/>
    <p:sldId id="854" r:id="rId9"/>
    <p:sldId id="857" r:id="rId10"/>
    <p:sldId id="855" r:id="rId11"/>
    <p:sldId id="856" r:id="rId12"/>
    <p:sldId id="263" r:id="rId13"/>
  </p:sldIdLst>
  <p:sldSz cx="12188825" cy="6858000"/>
  <p:notesSz cx="6858000" cy="9144000"/>
  <p:defaultTextStyle>
    <a:defPPr rtl="0">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336">
          <p15:clr>
            <a:srgbClr val="A4A3A4"/>
          </p15:clr>
        </p15:guide>
        <p15:guide id="5" orient="horz" pos="1920">
          <p15:clr>
            <a:srgbClr val="A4A3A4"/>
          </p15:clr>
        </p15:guide>
        <p15:guide id="6" orient="horz" pos="3984">
          <p15:clr>
            <a:srgbClr val="A4A3A4"/>
          </p15:clr>
        </p15:guide>
        <p15:guide id="7" orient="horz" pos="1152">
          <p15:clr>
            <a:srgbClr val="A4A3A4"/>
          </p15:clr>
        </p15:guide>
        <p15:guide id="8" pos="3839">
          <p15:clr>
            <a:srgbClr val="A4A3A4"/>
          </p15:clr>
        </p15:guide>
        <p15:guide id="9" pos="671">
          <p15:clr>
            <a:srgbClr val="A4A3A4"/>
          </p15:clr>
        </p15:guide>
        <p15:guide id="10" pos="7007">
          <p15:clr>
            <a:srgbClr val="A4A3A4"/>
          </p15:clr>
        </p15:guide>
        <p15:guide id="11" pos="6143">
          <p15:clr>
            <a:srgbClr val="A4A3A4"/>
          </p15:clr>
        </p15:guide>
        <p15:guide id="12" pos="3263">
          <p15:clr>
            <a:srgbClr val="A4A3A4"/>
          </p15:clr>
        </p15:guide>
        <p15:guide id="13" pos="7391">
          <p15:clr>
            <a:srgbClr val="A4A3A4"/>
          </p15:clr>
        </p15:guide>
        <p15:guide id="14" pos="369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E214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86470" autoAdjust="0"/>
  </p:normalViewPr>
  <p:slideViewPr>
    <p:cSldViewPr showGuides="1">
      <p:cViewPr varScale="1">
        <p:scale>
          <a:sx n="87" d="100"/>
          <a:sy n="87" d="100"/>
        </p:scale>
        <p:origin x="426" y="90"/>
      </p:cViewPr>
      <p:guideLst>
        <p:guide orient="horz" pos="2160"/>
        <p:guide orient="horz" pos="1008"/>
        <p:guide orient="horz" pos="3792"/>
        <p:guide orient="horz" pos="336"/>
        <p:guide orient="horz" pos="1920"/>
        <p:guide orient="horz" pos="3984"/>
        <p:guide orient="horz" pos="1152"/>
        <p:guide pos="3839"/>
        <p:guide pos="671"/>
        <p:guide pos="7007"/>
        <p:guide pos="6143"/>
        <p:guide pos="3263"/>
        <p:guide pos="7391"/>
        <p:guide pos="369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88" d="100"/>
          <a:sy n="88" d="100"/>
        </p:scale>
        <p:origin x="369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F02CF7-27F6-472F-86C2-040A1CD6FD93}" type="doc">
      <dgm:prSet loTypeId="urn:microsoft.com/office/officeart/2009/3/layout/SubStepProcess" loCatId="process" qsTypeId="urn:microsoft.com/office/officeart/2005/8/quickstyle/3d1" qsCatId="3D" csTypeId="urn:microsoft.com/office/officeart/2005/8/colors/accent6_2" csCatId="accent6" phldr="1"/>
      <dgm:spPr/>
      <dgm:t>
        <a:bodyPr/>
        <a:lstStyle/>
        <a:p>
          <a:endParaRPr lang="zh-TW" altLang="en-US"/>
        </a:p>
      </dgm:t>
    </dgm:pt>
    <dgm:pt modelId="{746CA818-54F6-4939-9C30-9070752CC567}">
      <dgm:prSet custT="1"/>
      <dgm:spPr>
        <a:xfrm>
          <a:off x="316" y="465804"/>
          <a:ext cx="889678" cy="734493"/>
        </a:xfrm>
      </dgm:spPr>
      <dgm:t>
        <a:bodyPr/>
        <a:lstStyle/>
        <a:p>
          <a:pPr rtl="0"/>
          <a:r>
            <a:rPr kumimoji="1" lang="zh-TW" altLang="en-US" sz="2000" b="1" dirty="0">
              <a:latin typeface="Courier New"/>
              <a:ea typeface="標楷體"/>
              <a:cs typeface="+mn-cs"/>
            </a:rPr>
            <a:t>新點</a:t>
          </a:r>
          <a:endParaRPr kumimoji="1" lang="en-US" altLang="zh-TW" sz="2000" b="1" dirty="0">
            <a:latin typeface="Courier New"/>
            <a:ea typeface="標楷體"/>
            <a:cs typeface="+mn-cs"/>
          </a:endParaRPr>
        </a:p>
        <a:p>
          <a:pPr rtl="0"/>
          <a:r>
            <a:rPr kumimoji="1" lang="zh-TW" altLang="en-US" sz="2000" b="1" dirty="0">
              <a:latin typeface="Courier New"/>
              <a:ea typeface="標楷體"/>
              <a:cs typeface="+mn-cs"/>
            </a:rPr>
            <a:t>評估</a:t>
          </a:r>
          <a:endParaRPr lang="zh-TW" altLang="en-US" sz="2000" b="1" dirty="0">
            <a:latin typeface="Courier New"/>
            <a:ea typeface="標楷體"/>
            <a:cs typeface="+mn-cs"/>
          </a:endParaRPr>
        </a:p>
      </dgm:t>
    </dgm:pt>
    <dgm:pt modelId="{04B68646-9F8B-431C-8682-FEA9124EB2B2}" type="parTrans" cxnId="{24BFE911-8056-4AE6-A7BC-7DFC39F296B0}">
      <dgm:prSet/>
      <dgm:spPr/>
      <dgm:t>
        <a:bodyPr/>
        <a:lstStyle/>
        <a:p>
          <a:endParaRPr lang="zh-TW" altLang="en-US" sz="2000" b="1"/>
        </a:p>
      </dgm:t>
    </dgm:pt>
    <dgm:pt modelId="{8779B9FA-48DB-4BE2-923E-74B443C48627}" type="sibTrans" cxnId="{24BFE911-8056-4AE6-A7BC-7DFC39F296B0}">
      <dgm:prSet/>
      <dgm:spPr/>
      <dgm:t>
        <a:bodyPr/>
        <a:lstStyle/>
        <a:p>
          <a:endParaRPr lang="zh-TW" altLang="en-US" sz="2000" b="1"/>
        </a:p>
      </dgm:t>
    </dgm:pt>
    <dgm:pt modelId="{FA443A3B-0103-439F-B6AB-2A056D201897}">
      <dgm:prSet custT="1"/>
      <dgm:spPr>
        <a:xfrm>
          <a:off x="939137" y="499558"/>
          <a:ext cx="745891" cy="566162"/>
        </a:xfrm>
      </dgm:spPr>
      <dgm:t>
        <a:bodyPr/>
        <a:lstStyle/>
        <a:p>
          <a:pPr rtl="0"/>
          <a:r>
            <a:rPr kumimoji="1" lang="zh-TW" altLang="en-US" sz="2000" b="1">
              <a:latin typeface="Courier New"/>
              <a:ea typeface="標楷體"/>
              <a:cs typeface="+mn-cs"/>
            </a:rPr>
            <a:t>設計</a:t>
          </a:r>
          <a:endParaRPr kumimoji="1" lang="en-US" altLang="zh-TW" sz="2000" b="1">
            <a:latin typeface="Courier New"/>
            <a:ea typeface="標楷體"/>
            <a:cs typeface="+mn-cs"/>
          </a:endParaRPr>
        </a:p>
        <a:p>
          <a:pPr rtl="0"/>
          <a:r>
            <a:rPr kumimoji="1" lang="zh-TW" altLang="en-US" sz="2000" b="1">
              <a:latin typeface="Courier New"/>
              <a:ea typeface="標楷體"/>
              <a:cs typeface="+mn-cs"/>
            </a:rPr>
            <a:t>規劃</a:t>
          </a:r>
          <a:endParaRPr lang="zh-TW" altLang="en-US" sz="2000" b="1" dirty="0">
            <a:latin typeface="Courier New"/>
            <a:ea typeface="標楷體"/>
            <a:cs typeface="+mn-cs"/>
          </a:endParaRPr>
        </a:p>
      </dgm:t>
    </dgm:pt>
    <dgm:pt modelId="{2D9051CD-571D-449F-B221-2FCD22864780}" type="parTrans" cxnId="{21A0B25A-89A3-47BB-9B1B-E9242C49A162}">
      <dgm:prSet/>
      <dgm:spPr/>
      <dgm:t>
        <a:bodyPr/>
        <a:lstStyle/>
        <a:p>
          <a:endParaRPr lang="zh-TW" altLang="en-US" sz="2000" b="1"/>
        </a:p>
      </dgm:t>
    </dgm:pt>
    <dgm:pt modelId="{D8A8A54E-142A-4FB6-AC0E-A2FF6FD275A3}" type="sibTrans" cxnId="{21A0B25A-89A3-47BB-9B1B-E9242C49A162}">
      <dgm:prSet/>
      <dgm:spPr/>
      <dgm:t>
        <a:bodyPr/>
        <a:lstStyle/>
        <a:p>
          <a:endParaRPr lang="zh-TW" altLang="en-US" sz="2000" b="1"/>
        </a:p>
      </dgm:t>
    </dgm:pt>
    <dgm:pt modelId="{30528CA6-92D5-4F61-B3A6-1187A64F7953}">
      <dgm:prSet custT="1"/>
      <dgm:spPr>
        <a:xfrm>
          <a:off x="1734171" y="499558"/>
          <a:ext cx="889678" cy="599477"/>
        </a:xfrm>
      </dgm:spPr>
      <dgm:t>
        <a:bodyPr/>
        <a:lstStyle/>
        <a:p>
          <a:pPr rtl="0"/>
          <a:r>
            <a:rPr kumimoji="1" lang="zh-TW" altLang="en-US" sz="2000" b="1">
              <a:latin typeface="Courier New"/>
              <a:ea typeface="標楷體"/>
              <a:cs typeface="+mn-cs"/>
            </a:rPr>
            <a:t>現場</a:t>
          </a:r>
          <a:endParaRPr kumimoji="1" lang="en-US" altLang="zh-TW" sz="2000" b="1">
            <a:latin typeface="Courier New"/>
            <a:ea typeface="標楷體"/>
            <a:cs typeface="+mn-cs"/>
          </a:endParaRPr>
        </a:p>
        <a:p>
          <a:pPr rtl="0"/>
          <a:r>
            <a:rPr kumimoji="1" lang="zh-TW" altLang="en-US" sz="2000" b="1">
              <a:latin typeface="Courier New"/>
              <a:ea typeface="標楷體"/>
              <a:cs typeface="+mn-cs"/>
            </a:rPr>
            <a:t>說明會</a:t>
          </a:r>
          <a:endParaRPr lang="zh-TW" altLang="en-US" sz="2000" b="1" dirty="0">
            <a:latin typeface="Courier New"/>
            <a:ea typeface="標楷體"/>
            <a:cs typeface="+mn-cs"/>
          </a:endParaRPr>
        </a:p>
      </dgm:t>
    </dgm:pt>
    <dgm:pt modelId="{51058EBD-3E38-4FD7-8E32-395ED70808C1}" type="parTrans" cxnId="{20410615-C512-4456-952D-9AA6C276C740}">
      <dgm:prSet/>
      <dgm:spPr/>
      <dgm:t>
        <a:bodyPr/>
        <a:lstStyle/>
        <a:p>
          <a:endParaRPr lang="zh-TW" altLang="en-US" sz="2000" b="1"/>
        </a:p>
      </dgm:t>
    </dgm:pt>
    <dgm:pt modelId="{737507FB-3129-4B42-9468-1FFC6623A00B}" type="sibTrans" cxnId="{20410615-C512-4456-952D-9AA6C276C740}">
      <dgm:prSet/>
      <dgm:spPr/>
      <dgm:t>
        <a:bodyPr/>
        <a:lstStyle/>
        <a:p>
          <a:endParaRPr lang="zh-TW" altLang="en-US" sz="2000" b="1"/>
        </a:p>
      </dgm:t>
    </dgm:pt>
    <dgm:pt modelId="{DF620E9B-33C4-42C9-9FB0-211EF7D98677}">
      <dgm:prSet custT="1"/>
      <dgm:spPr>
        <a:xfrm>
          <a:off x="2672992" y="499558"/>
          <a:ext cx="745891" cy="566162"/>
        </a:xfrm>
      </dgm:spPr>
      <dgm:t>
        <a:bodyPr/>
        <a:lstStyle/>
        <a:p>
          <a:pPr rtl="0"/>
          <a:r>
            <a:rPr kumimoji="1" lang="zh-TW" altLang="en-US" sz="2000" b="1">
              <a:latin typeface="Courier New"/>
              <a:ea typeface="標楷體"/>
              <a:cs typeface="+mn-cs"/>
            </a:rPr>
            <a:t>工程</a:t>
          </a:r>
          <a:endParaRPr kumimoji="1" lang="en-US" altLang="zh-TW" sz="2000" b="1">
            <a:latin typeface="Courier New"/>
            <a:ea typeface="標楷體"/>
            <a:cs typeface="+mn-cs"/>
          </a:endParaRPr>
        </a:p>
        <a:p>
          <a:pPr rtl="0"/>
          <a:r>
            <a:rPr kumimoji="1" lang="zh-TW" altLang="en-US" sz="2000" b="1">
              <a:latin typeface="Courier New"/>
              <a:ea typeface="標楷體"/>
              <a:cs typeface="+mn-cs"/>
            </a:rPr>
            <a:t>發包</a:t>
          </a:r>
          <a:endParaRPr lang="zh-TW" altLang="en-US" sz="2000" b="1" dirty="0">
            <a:latin typeface="Courier New"/>
            <a:ea typeface="標楷體"/>
            <a:cs typeface="+mn-cs"/>
          </a:endParaRPr>
        </a:p>
      </dgm:t>
    </dgm:pt>
    <dgm:pt modelId="{ACD0A05B-2582-4F92-8F68-E834B03CC45A}" type="parTrans" cxnId="{7991C6FA-C96D-4941-8E02-454037852D06}">
      <dgm:prSet/>
      <dgm:spPr/>
      <dgm:t>
        <a:bodyPr/>
        <a:lstStyle/>
        <a:p>
          <a:endParaRPr lang="zh-TW" altLang="en-US" sz="2000" b="1"/>
        </a:p>
      </dgm:t>
    </dgm:pt>
    <dgm:pt modelId="{794721FB-E399-4F76-A611-29C0023ADC2B}" type="sibTrans" cxnId="{7991C6FA-C96D-4941-8E02-454037852D06}">
      <dgm:prSet/>
      <dgm:spPr/>
      <dgm:t>
        <a:bodyPr/>
        <a:lstStyle/>
        <a:p>
          <a:endParaRPr lang="zh-TW" altLang="en-US" sz="2000" b="1"/>
        </a:p>
      </dgm:t>
    </dgm:pt>
    <dgm:pt modelId="{3FC11131-B799-4FF0-ACD2-214195BDC89B}">
      <dgm:prSet custT="1"/>
      <dgm:spPr>
        <a:xfrm>
          <a:off x="5201882" y="499558"/>
          <a:ext cx="889678" cy="599477"/>
        </a:xfrm>
      </dgm:spPr>
      <dgm:t>
        <a:bodyPr/>
        <a:lstStyle/>
        <a:p>
          <a:pPr rtl="0"/>
          <a:r>
            <a:rPr kumimoji="1" lang="zh-TW" altLang="en-US" sz="2000" b="1" dirty="0">
              <a:latin typeface="Courier New"/>
              <a:ea typeface="標楷體"/>
              <a:cs typeface="+mn-cs"/>
            </a:rPr>
            <a:t>工程</a:t>
          </a:r>
          <a:endParaRPr kumimoji="1" lang="en-US" altLang="zh-TW" sz="2000" b="1" dirty="0">
            <a:latin typeface="Courier New"/>
            <a:ea typeface="標楷體"/>
            <a:cs typeface="+mn-cs"/>
          </a:endParaRPr>
        </a:p>
        <a:p>
          <a:pPr rtl="0"/>
          <a:r>
            <a:rPr kumimoji="1" lang="zh-TW" altLang="en-US" sz="2000" b="1" dirty="0">
              <a:latin typeface="Courier New"/>
              <a:ea typeface="標楷體"/>
              <a:cs typeface="+mn-cs"/>
            </a:rPr>
            <a:t>結案</a:t>
          </a:r>
          <a:endParaRPr lang="zh-TW" altLang="en-US" sz="2000" b="1" dirty="0">
            <a:latin typeface="Courier New"/>
            <a:ea typeface="標楷體"/>
            <a:cs typeface="+mn-cs"/>
          </a:endParaRPr>
        </a:p>
      </dgm:t>
    </dgm:pt>
    <dgm:pt modelId="{23D6A0D7-851B-480B-BF3E-2AFA7C9D178F}" type="parTrans" cxnId="{B823B01C-931D-403F-A962-BC1E3E93BAD9}">
      <dgm:prSet/>
      <dgm:spPr/>
      <dgm:t>
        <a:bodyPr/>
        <a:lstStyle/>
        <a:p>
          <a:endParaRPr lang="zh-TW" altLang="en-US" sz="2000" b="1"/>
        </a:p>
      </dgm:t>
    </dgm:pt>
    <dgm:pt modelId="{1F591CCF-3D69-4916-A32D-F72E92C57DE3}" type="sibTrans" cxnId="{B823B01C-931D-403F-A962-BC1E3E93BAD9}">
      <dgm:prSet/>
      <dgm:spPr/>
      <dgm:t>
        <a:bodyPr/>
        <a:lstStyle/>
        <a:p>
          <a:endParaRPr lang="zh-TW" altLang="en-US" sz="2000" b="1"/>
        </a:p>
      </dgm:t>
    </dgm:pt>
    <dgm:pt modelId="{6714920D-2EEE-48B8-A630-9F610FA18E83}">
      <dgm:prSet custT="1"/>
      <dgm:spPr>
        <a:xfrm>
          <a:off x="3468026" y="499558"/>
          <a:ext cx="889678" cy="599477"/>
        </a:xfrm>
      </dgm:spPr>
      <dgm:t>
        <a:bodyPr/>
        <a:lstStyle/>
        <a:p>
          <a:pPr rtl="0"/>
          <a:r>
            <a:rPr kumimoji="1" lang="zh-TW" altLang="en-US" sz="2000" b="1">
              <a:latin typeface="Courier New"/>
              <a:ea typeface="標楷體"/>
              <a:cs typeface="+mn-cs"/>
            </a:rPr>
            <a:t>工程</a:t>
          </a:r>
          <a:endParaRPr kumimoji="1" lang="en-US" altLang="zh-TW" sz="2000" b="1">
            <a:latin typeface="Courier New"/>
            <a:ea typeface="標楷體"/>
            <a:cs typeface="+mn-cs"/>
          </a:endParaRPr>
        </a:p>
        <a:p>
          <a:pPr rtl="0"/>
          <a:r>
            <a:rPr kumimoji="1" lang="zh-TW" altLang="en-US" sz="2000" b="1">
              <a:latin typeface="Courier New"/>
              <a:ea typeface="標楷體"/>
              <a:cs typeface="+mn-cs"/>
            </a:rPr>
            <a:t>協調會</a:t>
          </a:r>
          <a:endParaRPr lang="zh-TW" altLang="en-US" sz="2000" b="1" dirty="0">
            <a:latin typeface="Courier New"/>
            <a:ea typeface="標楷體"/>
            <a:cs typeface="+mn-cs"/>
          </a:endParaRPr>
        </a:p>
      </dgm:t>
    </dgm:pt>
    <dgm:pt modelId="{D3A30EB7-BE11-4338-A336-BF96C7B5E56F}" type="parTrans" cxnId="{7A1BA523-07A2-44C1-A41C-8E756F02B328}">
      <dgm:prSet/>
      <dgm:spPr/>
      <dgm:t>
        <a:bodyPr/>
        <a:lstStyle/>
        <a:p>
          <a:endParaRPr lang="zh-TW" altLang="en-US" sz="2000" b="1"/>
        </a:p>
      </dgm:t>
    </dgm:pt>
    <dgm:pt modelId="{5870F83C-AD1E-4DAD-A64A-B14D79419F1B}" type="sibTrans" cxnId="{7A1BA523-07A2-44C1-A41C-8E756F02B328}">
      <dgm:prSet/>
      <dgm:spPr/>
      <dgm:t>
        <a:bodyPr/>
        <a:lstStyle/>
        <a:p>
          <a:endParaRPr lang="zh-TW" altLang="en-US" sz="2000" b="1"/>
        </a:p>
      </dgm:t>
    </dgm:pt>
    <dgm:pt modelId="{E4543AB6-9D31-4C28-8F38-FE39B1590E41}">
      <dgm:prSet custT="1"/>
      <dgm:spPr>
        <a:xfrm>
          <a:off x="4406847" y="499558"/>
          <a:ext cx="745891" cy="566162"/>
        </a:xfrm>
      </dgm:spPr>
      <dgm:t>
        <a:bodyPr/>
        <a:lstStyle/>
        <a:p>
          <a:pPr rtl="0"/>
          <a:r>
            <a:rPr kumimoji="1" lang="zh-TW" altLang="en-US" sz="2000" b="1" dirty="0">
              <a:latin typeface="Courier New"/>
              <a:ea typeface="標楷體"/>
              <a:cs typeface="+mn-cs"/>
            </a:rPr>
            <a:t>工程</a:t>
          </a:r>
          <a:endParaRPr kumimoji="1" lang="en-US" altLang="zh-TW" sz="2000" b="1" dirty="0">
            <a:latin typeface="Courier New"/>
            <a:ea typeface="標楷體"/>
            <a:cs typeface="+mn-cs"/>
          </a:endParaRPr>
        </a:p>
        <a:p>
          <a:pPr rtl="0"/>
          <a:r>
            <a:rPr kumimoji="1" lang="zh-TW" altLang="en-US" sz="2000" b="1" dirty="0">
              <a:latin typeface="Courier New"/>
              <a:ea typeface="標楷體"/>
              <a:cs typeface="+mn-cs"/>
            </a:rPr>
            <a:t>驗收</a:t>
          </a:r>
          <a:endParaRPr lang="zh-TW" altLang="en-US" sz="2000" b="1" dirty="0">
            <a:latin typeface="Courier New"/>
            <a:ea typeface="標楷體"/>
            <a:cs typeface="+mn-cs"/>
          </a:endParaRPr>
        </a:p>
      </dgm:t>
    </dgm:pt>
    <dgm:pt modelId="{AB3F7E2C-E7A7-42BE-88A2-5B367CE11E5D}" type="parTrans" cxnId="{1718298C-293F-423C-92F4-C20B955A894F}">
      <dgm:prSet/>
      <dgm:spPr/>
      <dgm:t>
        <a:bodyPr/>
        <a:lstStyle/>
        <a:p>
          <a:endParaRPr lang="zh-TW" altLang="en-US" sz="2000" b="1"/>
        </a:p>
      </dgm:t>
    </dgm:pt>
    <dgm:pt modelId="{5CFC6108-7ED8-4886-A887-16D6A9C29053}" type="sibTrans" cxnId="{1718298C-293F-423C-92F4-C20B955A894F}">
      <dgm:prSet/>
      <dgm:spPr/>
      <dgm:t>
        <a:bodyPr/>
        <a:lstStyle/>
        <a:p>
          <a:endParaRPr lang="zh-TW" altLang="en-US" sz="2000" b="1"/>
        </a:p>
      </dgm:t>
    </dgm:pt>
    <dgm:pt modelId="{947B8E38-3799-40E2-99AC-B66BC7A6AD55}" type="pres">
      <dgm:prSet presAssocID="{3DF02CF7-27F6-472F-86C2-040A1CD6FD93}" presName="Name0" presStyleCnt="0">
        <dgm:presLayoutVars>
          <dgm:chMax val="7"/>
          <dgm:dir/>
          <dgm:animOne val="branch"/>
        </dgm:presLayoutVars>
      </dgm:prSet>
      <dgm:spPr/>
    </dgm:pt>
    <dgm:pt modelId="{322344DB-4320-47FD-994E-73DE041FF811}" type="pres">
      <dgm:prSet presAssocID="{746CA818-54F6-4939-9C30-9070752CC567}" presName="parTx1" presStyleLbl="node1" presStyleIdx="0" presStyleCnt="7" custScaleX="246979" custScaleY="261537"/>
      <dgm:spPr/>
    </dgm:pt>
    <dgm:pt modelId="{FD70E0E2-EFC9-48C9-B457-6AC246970176}" type="pres">
      <dgm:prSet presAssocID="{FA443A3B-0103-439F-B6AB-2A056D201897}" presName="parTx2" presStyleLbl="node1" presStyleIdx="1" presStyleCnt="7"/>
      <dgm:spPr/>
    </dgm:pt>
    <dgm:pt modelId="{9F39D4F7-49BC-48CB-A77E-58EEEE4FBAAB}" type="pres">
      <dgm:prSet presAssocID="{30528CA6-92D5-4F61-B3A6-1187A64F7953}" presName="parTx3" presStyleLbl="node1" presStyleIdx="2" presStyleCnt="7"/>
      <dgm:spPr/>
    </dgm:pt>
    <dgm:pt modelId="{AF27A7C9-4448-4C0D-B276-8339737D16C3}" type="pres">
      <dgm:prSet presAssocID="{DF620E9B-33C4-42C9-9FB0-211EF7D98677}" presName="parTx4" presStyleLbl="node1" presStyleIdx="3" presStyleCnt="7"/>
      <dgm:spPr/>
    </dgm:pt>
    <dgm:pt modelId="{E8C145E6-8C67-4AFA-B312-A872CA9DCA8B}" type="pres">
      <dgm:prSet presAssocID="{6714920D-2EEE-48B8-A630-9F610FA18E83}" presName="parTx5" presStyleLbl="node1" presStyleIdx="4" presStyleCnt="7"/>
      <dgm:spPr/>
    </dgm:pt>
    <dgm:pt modelId="{B60C44C8-B048-45C0-9CB3-C8A3F1ACBEEF}" type="pres">
      <dgm:prSet presAssocID="{E4543AB6-9D31-4C28-8F38-FE39B1590E41}" presName="parTx6" presStyleLbl="node1" presStyleIdx="5" presStyleCnt="7"/>
      <dgm:spPr/>
    </dgm:pt>
    <dgm:pt modelId="{6D7E1C69-E6E8-4665-AD82-59A688E93A52}" type="pres">
      <dgm:prSet presAssocID="{3FC11131-B799-4FF0-ACD2-214195BDC89B}" presName="parTx7" presStyleLbl="node1" presStyleIdx="6" presStyleCnt="7"/>
      <dgm:spPr/>
    </dgm:pt>
  </dgm:ptLst>
  <dgm:cxnLst>
    <dgm:cxn modelId="{24BFE911-8056-4AE6-A7BC-7DFC39F296B0}" srcId="{3DF02CF7-27F6-472F-86C2-040A1CD6FD93}" destId="{746CA818-54F6-4939-9C30-9070752CC567}" srcOrd="0" destOrd="0" parTransId="{04B68646-9F8B-431C-8682-FEA9124EB2B2}" sibTransId="{8779B9FA-48DB-4BE2-923E-74B443C48627}"/>
    <dgm:cxn modelId="{20410615-C512-4456-952D-9AA6C276C740}" srcId="{3DF02CF7-27F6-472F-86C2-040A1CD6FD93}" destId="{30528CA6-92D5-4F61-B3A6-1187A64F7953}" srcOrd="2" destOrd="0" parTransId="{51058EBD-3E38-4FD7-8E32-395ED70808C1}" sibTransId="{737507FB-3129-4B42-9468-1FFC6623A00B}"/>
    <dgm:cxn modelId="{B823B01C-931D-403F-A962-BC1E3E93BAD9}" srcId="{3DF02CF7-27F6-472F-86C2-040A1CD6FD93}" destId="{3FC11131-B799-4FF0-ACD2-214195BDC89B}" srcOrd="6" destOrd="0" parTransId="{23D6A0D7-851B-480B-BF3E-2AFA7C9D178F}" sibTransId="{1F591CCF-3D69-4916-A32D-F72E92C57DE3}"/>
    <dgm:cxn modelId="{7A1BA523-07A2-44C1-A41C-8E756F02B328}" srcId="{3DF02CF7-27F6-472F-86C2-040A1CD6FD93}" destId="{6714920D-2EEE-48B8-A630-9F610FA18E83}" srcOrd="4" destOrd="0" parTransId="{D3A30EB7-BE11-4338-A336-BF96C7B5E56F}" sibTransId="{5870F83C-AD1E-4DAD-A64A-B14D79419F1B}"/>
    <dgm:cxn modelId="{045C2B24-D2A6-4567-BBF8-7DA2A84737A9}" type="presOf" srcId="{FA443A3B-0103-439F-B6AB-2A056D201897}" destId="{FD70E0E2-EFC9-48C9-B457-6AC246970176}" srcOrd="0" destOrd="0" presId="urn:microsoft.com/office/officeart/2009/3/layout/SubStepProcess"/>
    <dgm:cxn modelId="{F42BF55C-D10D-4430-AC31-3363B5C8EE79}" type="presOf" srcId="{3FC11131-B799-4FF0-ACD2-214195BDC89B}" destId="{6D7E1C69-E6E8-4665-AD82-59A688E93A52}" srcOrd="0" destOrd="0" presId="urn:microsoft.com/office/officeart/2009/3/layout/SubStepProcess"/>
    <dgm:cxn modelId="{E39F9453-7C7D-4A17-89E1-6DA05C318ABD}" type="presOf" srcId="{DF620E9B-33C4-42C9-9FB0-211EF7D98677}" destId="{AF27A7C9-4448-4C0D-B276-8339737D16C3}" srcOrd="0" destOrd="0" presId="urn:microsoft.com/office/officeart/2009/3/layout/SubStepProcess"/>
    <dgm:cxn modelId="{21A0B25A-89A3-47BB-9B1B-E9242C49A162}" srcId="{3DF02CF7-27F6-472F-86C2-040A1CD6FD93}" destId="{FA443A3B-0103-439F-B6AB-2A056D201897}" srcOrd="1" destOrd="0" parTransId="{2D9051CD-571D-449F-B221-2FCD22864780}" sibTransId="{D8A8A54E-142A-4FB6-AC0E-A2FF6FD275A3}"/>
    <dgm:cxn modelId="{7539C27A-31B9-4E94-9E1C-88D7DD725F33}" type="presOf" srcId="{3DF02CF7-27F6-472F-86C2-040A1CD6FD93}" destId="{947B8E38-3799-40E2-99AC-B66BC7A6AD55}" srcOrd="0" destOrd="0" presId="urn:microsoft.com/office/officeart/2009/3/layout/SubStepProcess"/>
    <dgm:cxn modelId="{1718298C-293F-423C-92F4-C20B955A894F}" srcId="{3DF02CF7-27F6-472F-86C2-040A1CD6FD93}" destId="{E4543AB6-9D31-4C28-8F38-FE39B1590E41}" srcOrd="5" destOrd="0" parTransId="{AB3F7E2C-E7A7-42BE-88A2-5B367CE11E5D}" sibTransId="{5CFC6108-7ED8-4886-A887-16D6A9C29053}"/>
    <dgm:cxn modelId="{E3490BA3-68E9-4920-90E5-CA8CA128FE90}" type="presOf" srcId="{6714920D-2EEE-48B8-A630-9F610FA18E83}" destId="{E8C145E6-8C67-4AFA-B312-A872CA9DCA8B}" srcOrd="0" destOrd="0" presId="urn:microsoft.com/office/officeart/2009/3/layout/SubStepProcess"/>
    <dgm:cxn modelId="{A070EDB9-61EC-46C0-A0D0-5B074D39C007}" type="presOf" srcId="{746CA818-54F6-4939-9C30-9070752CC567}" destId="{322344DB-4320-47FD-994E-73DE041FF811}" srcOrd="0" destOrd="0" presId="urn:microsoft.com/office/officeart/2009/3/layout/SubStepProcess"/>
    <dgm:cxn modelId="{C22530D9-8A1D-4F01-A48A-40FB7BFA42AE}" type="presOf" srcId="{30528CA6-92D5-4F61-B3A6-1187A64F7953}" destId="{9F39D4F7-49BC-48CB-A77E-58EEEE4FBAAB}" srcOrd="0" destOrd="0" presId="urn:microsoft.com/office/officeart/2009/3/layout/SubStepProcess"/>
    <dgm:cxn modelId="{38FC47F5-F86E-4DA6-91C2-9327E7C4EA07}" type="presOf" srcId="{E4543AB6-9D31-4C28-8F38-FE39B1590E41}" destId="{B60C44C8-B048-45C0-9CB3-C8A3F1ACBEEF}" srcOrd="0" destOrd="0" presId="urn:microsoft.com/office/officeart/2009/3/layout/SubStepProcess"/>
    <dgm:cxn modelId="{7991C6FA-C96D-4941-8E02-454037852D06}" srcId="{3DF02CF7-27F6-472F-86C2-040A1CD6FD93}" destId="{DF620E9B-33C4-42C9-9FB0-211EF7D98677}" srcOrd="3" destOrd="0" parTransId="{ACD0A05B-2582-4F92-8F68-E834B03CC45A}" sibTransId="{794721FB-E399-4F76-A611-29C0023ADC2B}"/>
    <dgm:cxn modelId="{49E56463-14D4-4DFB-B6FE-415ADDE2AE20}" type="presParOf" srcId="{947B8E38-3799-40E2-99AC-B66BC7A6AD55}" destId="{322344DB-4320-47FD-994E-73DE041FF811}" srcOrd="0" destOrd="0" presId="urn:microsoft.com/office/officeart/2009/3/layout/SubStepProcess"/>
    <dgm:cxn modelId="{9A6CD1A0-2B9D-471E-8598-D161B36D98D0}" type="presParOf" srcId="{947B8E38-3799-40E2-99AC-B66BC7A6AD55}" destId="{FD70E0E2-EFC9-48C9-B457-6AC246970176}" srcOrd="1" destOrd="0" presId="urn:microsoft.com/office/officeart/2009/3/layout/SubStepProcess"/>
    <dgm:cxn modelId="{D06C908D-8DF1-4ABF-B753-BC00D1872C36}" type="presParOf" srcId="{947B8E38-3799-40E2-99AC-B66BC7A6AD55}" destId="{9F39D4F7-49BC-48CB-A77E-58EEEE4FBAAB}" srcOrd="2" destOrd="0" presId="urn:microsoft.com/office/officeart/2009/3/layout/SubStepProcess"/>
    <dgm:cxn modelId="{247C454D-82C7-4626-BF59-62BE465A5E8F}" type="presParOf" srcId="{947B8E38-3799-40E2-99AC-B66BC7A6AD55}" destId="{AF27A7C9-4448-4C0D-B276-8339737D16C3}" srcOrd="3" destOrd="0" presId="urn:microsoft.com/office/officeart/2009/3/layout/SubStepProcess"/>
    <dgm:cxn modelId="{5FBC2707-4E31-4537-BF36-0D8DE7465C1F}" type="presParOf" srcId="{947B8E38-3799-40E2-99AC-B66BC7A6AD55}" destId="{E8C145E6-8C67-4AFA-B312-A872CA9DCA8B}" srcOrd="4" destOrd="0" presId="urn:microsoft.com/office/officeart/2009/3/layout/SubStepProcess"/>
    <dgm:cxn modelId="{AA8F6728-66B1-4C59-A1DC-D3CA8E994B3F}" type="presParOf" srcId="{947B8E38-3799-40E2-99AC-B66BC7A6AD55}" destId="{B60C44C8-B048-45C0-9CB3-C8A3F1ACBEEF}" srcOrd="5" destOrd="0" presId="urn:microsoft.com/office/officeart/2009/3/layout/SubStepProcess"/>
    <dgm:cxn modelId="{9F4B122F-137A-47B9-850E-2A9CC6E26373}" type="presParOf" srcId="{947B8E38-3799-40E2-99AC-B66BC7A6AD55}" destId="{6D7E1C69-E6E8-4665-AD82-59A688E93A52}" srcOrd="6" destOrd="0" presId="urn:microsoft.com/office/officeart/2009/3/layout/SubSte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344DB-4320-47FD-994E-73DE041FF811}">
      <dsp:nvSpPr>
        <dsp:cNvPr id="0" name=""/>
        <dsp:cNvSpPr/>
      </dsp:nvSpPr>
      <dsp:spPr>
        <a:xfrm>
          <a:off x="922" y="0"/>
          <a:ext cx="1079273" cy="1096322"/>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kumimoji="1" lang="zh-TW" altLang="en-US" sz="2000" b="1" kern="1200" dirty="0">
              <a:latin typeface="Courier New"/>
              <a:ea typeface="標楷體"/>
              <a:cs typeface="+mn-cs"/>
            </a:rPr>
            <a:t>新點</a:t>
          </a:r>
          <a:endParaRPr kumimoji="1" lang="en-US" altLang="zh-TW" sz="2000" b="1" kern="1200" dirty="0">
            <a:latin typeface="Courier New"/>
            <a:ea typeface="標楷體"/>
            <a:cs typeface="+mn-cs"/>
          </a:endParaRPr>
        </a:p>
        <a:p>
          <a:pPr marL="0" lvl="0" indent="0" algn="ctr" defTabSz="889000" rtl="0">
            <a:lnSpc>
              <a:spcPct val="90000"/>
            </a:lnSpc>
            <a:spcBef>
              <a:spcPct val="0"/>
            </a:spcBef>
            <a:spcAft>
              <a:spcPct val="35000"/>
            </a:spcAft>
            <a:buNone/>
          </a:pPr>
          <a:r>
            <a:rPr kumimoji="1" lang="zh-TW" altLang="en-US" sz="2000" b="1" kern="1200" dirty="0">
              <a:latin typeface="Courier New"/>
              <a:ea typeface="標楷體"/>
              <a:cs typeface="+mn-cs"/>
            </a:rPr>
            <a:t>評估</a:t>
          </a:r>
          <a:endParaRPr lang="zh-TW" altLang="en-US" sz="2000" b="1" kern="1200" dirty="0">
            <a:latin typeface="Courier New"/>
            <a:ea typeface="標楷體"/>
            <a:cs typeface="+mn-cs"/>
          </a:endParaRPr>
        </a:p>
      </dsp:txBody>
      <dsp:txXfrm>
        <a:off x="158978" y="160553"/>
        <a:ext cx="763161" cy="775216"/>
      </dsp:txXfrm>
    </dsp:sp>
    <dsp:sp modelId="{FD70E0E2-EFC9-48C9-B457-6AC246970176}">
      <dsp:nvSpPr>
        <dsp:cNvPr id="0" name=""/>
        <dsp:cNvSpPr/>
      </dsp:nvSpPr>
      <dsp:spPr>
        <a:xfrm>
          <a:off x="1080196" y="8524"/>
          <a:ext cx="1079273" cy="1079273"/>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kumimoji="1" lang="zh-TW" altLang="en-US" sz="2000" b="1" kern="1200">
              <a:latin typeface="Courier New"/>
              <a:ea typeface="標楷體"/>
              <a:cs typeface="+mn-cs"/>
            </a:rPr>
            <a:t>設計</a:t>
          </a:r>
          <a:endParaRPr kumimoji="1" lang="en-US" altLang="zh-TW" sz="2000" b="1" kern="1200">
            <a:latin typeface="Courier New"/>
            <a:ea typeface="標楷體"/>
            <a:cs typeface="+mn-cs"/>
          </a:endParaRPr>
        </a:p>
        <a:p>
          <a:pPr marL="0" lvl="0" indent="0" algn="ctr" defTabSz="889000" rtl="0">
            <a:lnSpc>
              <a:spcPct val="90000"/>
            </a:lnSpc>
            <a:spcBef>
              <a:spcPct val="0"/>
            </a:spcBef>
            <a:spcAft>
              <a:spcPct val="35000"/>
            </a:spcAft>
            <a:buNone/>
          </a:pPr>
          <a:r>
            <a:rPr kumimoji="1" lang="zh-TW" altLang="en-US" sz="2000" b="1" kern="1200">
              <a:latin typeface="Courier New"/>
              <a:ea typeface="標楷體"/>
              <a:cs typeface="+mn-cs"/>
            </a:rPr>
            <a:t>規劃</a:t>
          </a:r>
          <a:endParaRPr lang="zh-TW" altLang="en-US" sz="2000" b="1" kern="1200" dirty="0">
            <a:latin typeface="Courier New"/>
            <a:ea typeface="標楷體"/>
            <a:cs typeface="+mn-cs"/>
          </a:endParaRPr>
        </a:p>
      </dsp:txBody>
      <dsp:txXfrm>
        <a:off x="1238252" y="166580"/>
        <a:ext cx="763161" cy="763161"/>
      </dsp:txXfrm>
    </dsp:sp>
    <dsp:sp modelId="{9F39D4F7-49BC-48CB-A77E-58EEEE4FBAAB}">
      <dsp:nvSpPr>
        <dsp:cNvPr id="0" name=""/>
        <dsp:cNvSpPr/>
      </dsp:nvSpPr>
      <dsp:spPr>
        <a:xfrm>
          <a:off x="2159470" y="8524"/>
          <a:ext cx="1079273" cy="1079273"/>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kumimoji="1" lang="zh-TW" altLang="en-US" sz="2000" b="1" kern="1200">
              <a:latin typeface="Courier New"/>
              <a:ea typeface="標楷體"/>
              <a:cs typeface="+mn-cs"/>
            </a:rPr>
            <a:t>現場</a:t>
          </a:r>
          <a:endParaRPr kumimoji="1" lang="en-US" altLang="zh-TW" sz="2000" b="1" kern="1200">
            <a:latin typeface="Courier New"/>
            <a:ea typeface="標楷體"/>
            <a:cs typeface="+mn-cs"/>
          </a:endParaRPr>
        </a:p>
        <a:p>
          <a:pPr marL="0" lvl="0" indent="0" algn="ctr" defTabSz="889000" rtl="0">
            <a:lnSpc>
              <a:spcPct val="90000"/>
            </a:lnSpc>
            <a:spcBef>
              <a:spcPct val="0"/>
            </a:spcBef>
            <a:spcAft>
              <a:spcPct val="35000"/>
            </a:spcAft>
            <a:buNone/>
          </a:pPr>
          <a:r>
            <a:rPr kumimoji="1" lang="zh-TW" altLang="en-US" sz="2000" b="1" kern="1200">
              <a:latin typeface="Courier New"/>
              <a:ea typeface="標楷體"/>
              <a:cs typeface="+mn-cs"/>
            </a:rPr>
            <a:t>說明會</a:t>
          </a:r>
          <a:endParaRPr lang="zh-TW" altLang="en-US" sz="2000" b="1" kern="1200" dirty="0">
            <a:latin typeface="Courier New"/>
            <a:ea typeface="標楷體"/>
            <a:cs typeface="+mn-cs"/>
          </a:endParaRPr>
        </a:p>
      </dsp:txBody>
      <dsp:txXfrm>
        <a:off x="2317526" y="166580"/>
        <a:ext cx="763161" cy="763161"/>
      </dsp:txXfrm>
    </dsp:sp>
    <dsp:sp modelId="{AF27A7C9-4448-4C0D-B276-8339737D16C3}">
      <dsp:nvSpPr>
        <dsp:cNvPr id="0" name=""/>
        <dsp:cNvSpPr/>
      </dsp:nvSpPr>
      <dsp:spPr>
        <a:xfrm>
          <a:off x="3238744" y="8524"/>
          <a:ext cx="1079273" cy="1079273"/>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kumimoji="1" lang="zh-TW" altLang="en-US" sz="2000" b="1" kern="1200">
              <a:latin typeface="Courier New"/>
              <a:ea typeface="標楷體"/>
              <a:cs typeface="+mn-cs"/>
            </a:rPr>
            <a:t>工程</a:t>
          </a:r>
          <a:endParaRPr kumimoji="1" lang="en-US" altLang="zh-TW" sz="2000" b="1" kern="1200">
            <a:latin typeface="Courier New"/>
            <a:ea typeface="標楷體"/>
            <a:cs typeface="+mn-cs"/>
          </a:endParaRPr>
        </a:p>
        <a:p>
          <a:pPr marL="0" lvl="0" indent="0" algn="ctr" defTabSz="889000" rtl="0">
            <a:lnSpc>
              <a:spcPct val="90000"/>
            </a:lnSpc>
            <a:spcBef>
              <a:spcPct val="0"/>
            </a:spcBef>
            <a:spcAft>
              <a:spcPct val="35000"/>
            </a:spcAft>
            <a:buNone/>
          </a:pPr>
          <a:r>
            <a:rPr kumimoji="1" lang="zh-TW" altLang="en-US" sz="2000" b="1" kern="1200">
              <a:latin typeface="Courier New"/>
              <a:ea typeface="標楷體"/>
              <a:cs typeface="+mn-cs"/>
            </a:rPr>
            <a:t>發包</a:t>
          </a:r>
          <a:endParaRPr lang="zh-TW" altLang="en-US" sz="2000" b="1" kern="1200" dirty="0">
            <a:latin typeface="Courier New"/>
            <a:ea typeface="標楷體"/>
            <a:cs typeface="+mn-cs"/>
          </a:endParaRPr>
        </a:p>
      </dsp:txBody>
      <dsp:txXfrm>
        <a:off x="3396800" y="166580"/>
        <a:ext cx="763161" cy="763161"/>
      </dsp:txXfrm>
    </dsp:sp>
    <dsp:sp modelId="{E8C145E6-8C67-4AFA-B312-A872CA9DCA8B}">
      <dsp:nvSpPr>
        <dsp:cNvPr id="0" name=""/>
        <dsp:cNvSpPr/>
      </dsp:nvSpPr>
      <dsp:spPr>
        <a:xfrm>
          <a:off x="4318017" y="8524"/>
          <a:ext cx="1079273" cy="1079273"/>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kumimoji="1" lang="zh-TW" altLang="en-US" sz="2000" b="1" kern="1200">
              <a:latin typeface="Courier New"/>
              <a:ea typeface="標楷體"/>
              <a:cs typeface="+mn-cs"/>
            </a:rPr>
            <a:t>工程</a:t>
          </a:r>
          <a:endParaRPr kumimoji="1" lang="en-US" altLang="zh-TW" sz="2000" b="1" kern="1200">
            <a:latin typeface="Courier New"/>
            <a:ea typeface="標楷體"/>
            <a:cs typeface="+mn-cs"/>
          </a:endParaRPr>
        </a:p>
        <a:p>
          <a:pPr marL="0" lvl="0" indent="0" algn="ctr" defTabSz="889000" rtl="0">
            <a:lnSpc>
              <a:spcPct val="90000"/>
            </a:lnSpc>
            <a:spcBef>
              <a:spcPct val="0"/>
            </a:spcBef>
            <a:spcAft>
              <a:spcPct val="35000"/>
            </a:spcAft>
            <a:buNone/>
          </a:pPr>
          <a:r>
            <a:rPr kumimoji="1" lang="zh-TW" altLang="en-US" sz="2000" b="1" kern="1200">
              <a:latin typeface="Courier New"/>
              <a:ea typeface="標楷體"/>
              <a:cs typeface="+mn-cs"/>
            </a:rPr>
            <a:t>協調會</a:t>
          </a:r>
          <a:endParaRPr lang="zh-TW" altLang="en-US" sz="2000" b="1" kern="1200" dirty="0">
            <a:latin typeface="Courier New"/>
            <a:ea typeface="標楷體"/>
            <a:cs typeface="+mn-cs"/>
          </a:endParaRPr>
        </a:p>
      </dsp:txBody>
      <dsp:txXfrm>
        <a:off x="4476073" y="166580"/>
        <a:ext cx="763161" cy="763161"/>
      </dsp:txXfrm>
    </dsp:sp>
    <dsp:sp modelId="{B60C44C8-B048-45C0-9CB3-C8A3F1ACBEEF}">
      <dsp:nvSpPr>
        <dsp:cNvPr id="0" name=""/>
        <dsp:cNvSpPr/>
      </dsp:nvSpPr>
      <dsp:spPr>
        <a:xfrm>
          <a:off x="5397291" y="8524"/>
          <a:ext cx="1079273" cy="1079273"/>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kumimoji="1" lang="zh-TW" altLang="en-US" sz="2000" b="1" kern="1200" dirty="0">
              <a:latin typeface="Courier New"/>
              <a:ea typeface="標楷體"/>
              <a:cs typeface="+mn-cs"/>
            </a:rPr>
            <a:t>工程</a:t>
          </a:r>
          <a:endParaRPr kumimoji="1" lang="en-US" altLang="zh-TW" sz="2000" b="1" kern="1200" dirty="0">
            <a:latin typeface="Courier New"/>
            <a:ea typeface="標楷體"/>
            <a:cs typeface="+mn-cs"/>
          </a:endParaRPr>
        </a:p>
        <a:p>
          <a:pPr marL="0" lvl="0" indent="0" algn="ctr" defTabSz="889000" rtl="0">
            <a:lnSpc>
              <a:spcPct val="90000"/>
            </a:lnSpc>
            <a:spcBef>
              <a:spcPct val="0"/>
            </a:spcBef>
            <a:spcAft>
              <a:spcPct val="35000"/>
            </a:spcAft>
            <a:buNone/>
          </a:pPr>
          <a:r>
            <a:rPr kumimoji="1" lang="zh-TW" altLang="en-US" sz="2000" b="1" kern="1200" dirty="0">
              <a:latin typeface="Courier New"/>
              <a:ea typeface="標楷體"/>
              <a:cs typeface="+mn-cs"/>
            </a:rPr>
            <a:t>驗收</a:t>
          </a:r>
          <a:endParaRPr lang="zh-TW" altLang="en-US" sz="2000" b="1" kern="1200" dirty="0">
            <a:latin typeface="Courier New"/>
            <a:ea typeface="標楷體"/>
            <a:cs typeface="+mn-cs"/>
          </a:endParaRPr>
        </a:p>
      </dsp:txBody>
      <dsp:txXfrm>
        <a:off x="5555347" y="166580"/>
        <a:ext cx="763161" cy="763161"/>
      </dsp:txXfrm>
    </dsp:sp>
    <dsp:sp modelId="{6D7E1C69-E6E8-4665-AD82-59A688E93A52}">
      <dsp:nvSpPr>
        <dsp:cNvPr id="0" name=""/>
        <dsp:cNvSpPr/>
      </dsp:nvSpPr>
      <dsp:spPr>
        <a:xfrm>
          <a:off x="6476565" y="8524"/>
          <a:ext cx="1079273" cy="1079273"/>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kumimoji="1" lang="zh-TW" altLang="en-US" sz="2000" b="1" kern="1200" dirty="0">
              <a:latin typeface="Courier New"/>
              <a:ea typeface="標楷體"/>
              <a:cs typeface="+mn-cs"/>
            </a:rPr>
            <a:t>工程</a:t>
          </a:r>
          <a:endParaRPr kumimoji="1" lang="en-US" altLang="zh-TW" sz="2000" b="1" kern="1200" dirty="0">
            <a:latin typeface="Courier New"/>
            <a:ea typeface="標楷體"/>
            <a:cs typeface="+mn-cs"/>
          </a:endParaRPr>
        </a:p>
        <a:p>
          <a:pPr marL="0" lvl="0" indent="0" algn="ctr" defTabSz="889000" rtl="0">
            <a:lnSpc>
              <a:spcPct val="90000"/>
            </a:lnSpc>
            <a:spcBef>
              <a:spcPct val="0"/>
            </a:spcBef>
            <a:spcAft>
              <a:spcPct val="35000"/>
            </a:spcAft>
            <a:buNone/>
          </a:pPr>
          <a:r>
            <a:rPr kumimoji="1" lang="zh-TW" altLang="en-US" sz="2000" b="1" kern="1200" dirty="0">
              <a:latin typeface="Courier New"/>
              <a:ea typeface="標楷體"/>
              <a:cs typeface="+mn-cs"/>
            </a:rPr>
            <a:t>結案</a:t>
          </a:r>
          <a:endParaRPr lang="zh-TW" altLang="en-US" sz="2000" b="1" kern="1200" dirty="0">
            <a:latin typeface="Courier New"/>
            <a:ea typeface="標楷體"/>
            <a:cs typeface="+mn-cs"/>
          </a:endParaRPr>
        </a:p>
      </dsp:txBody>
      <dsp:txXfrm>
        <a:off x="6634621" y="166580"/>
        <a:ext cx="763161" cy="763161"/>
      </dsp:txXfrm>
    </dsp:sp>
  </dsp:spTree>
</dsp:drawing>
</file>

<file path=ppt/diagrams/layout1.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zh-TW" altLang="en-US" dirty="0">
              <a:latin typeface="細明體" panose="02020509000000000000" pitchFamily="49" charset="-120"/>
              <a:ea typeface="細明體" panose="02020509000000000000" pitchFamily="49" charset="-120"/>
            </a:endParaRPr>
          </a:p>
        </p:txBody>
      </p:sp>
      <p:sp>
        <p:nvSpPr>
          <p:cNvPr id="3" name="日期預留位置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31BCFE4-69B7-40AF-9778-AAEF66EFE432}" type="datetime2">
              <a:rPr lang="zh-TW" altLang="en-US" smtClean="0">
                <a:latin typeface="細明體" panose="02020509000000000000" pitchFamily="49" charset="-120"/>
                <a:ea typeface="細明體" panose="02020509000000000000" pitchFamily="49" charset="-120"/>
              </a:rPr>
              <a:t>2019年8月21日</a:t>
            </a:fld>
            <a:endParaRPr dirty="0">
              <a:latin typeface="細明體" panose="02020509000000000000" pitchFamily="49" charset="-120"/>
              <a:ea typeface="細明體" panose="02020509000000000000" pitchFamily="49" charset="-120"/>
            </a:endParaRPr>
          </a:p>
        </p:txBody>
      </p:sp>
      <p:sp>
        <p:nvSpPr>
          <p:cNvPr id="4" name="頁尾預留位置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zh-TW" altLang="en-US" dirty="0">
              <a:latin typeface="細明體" panose="02020509000000000000" pitchFamily="49" charset="-120"/>
              <a:ea typeface="細明體" panose="02020509000000000000" pitchFamily="49" charset="-120"/>
            </a:endParaRPr>
          </a:p>
        </p:txBody>
      </p:sp>
      <p:sp>
        <p:nvSpPr>
          <p:cNvPr id="5" name="投影片編號預留位置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A4CBEF8-5CDE-472B-839B-B8BB0C881006}" type="slidenum">
              <a:rPr lang="en-US" altLang="zh-TW">
                <a:latin typeface="細明體" panose="02020509000000000000" pitchFamily="49" charset="-120"/>
                <a:ea typeface="細明體" panose="02020509000000000000" pitchFamily="49" charset="-120"/>
              </a:rPr>
              <a:t>‹#›</a:t>
            </a:fld>
            <a:endParaRPr lang="zh-TW" altLang="en-US" dirty="0">
              <a:latin typeface="細明體" panose="02020509000000000000" pitchFamily="49" charset="-120"/>
              <a:ea typeface="細明體" panose="02020509000000000000" pitchFamily="49" charset="-120"/>
            </a:endParaRPr>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細明體" panose="02020509000000000000" pitchFamily="49" charset="-120"/>
                <a:ea typeface="細明體" panose="02020509000000000000" pitchFamily="49" charset="-120"/>
              </a:defRPr>
            </a:lvl1pPr>
          </a:lstStyle>
          <a:p>
            <a:endParaRPr lang="zh-TW" altLang="en-US" dirty="0"/>
          </a:p>
        </p:txBody>
      </p:sp>
      <p:sp>
        <p:nvSpPr>
          <p:cNvPr id="3" name="日期預留位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細明體" panose="02020509000000000000" pitchFamily="49" charset="-120"/>
                <a:ea typeface="細明體" panose="02020509000000000000" pitchFamily="49" charset="-120"/>
              </a:defRPr>
            </a:lvl1pPr>
          </a:lstStyle>
          <a:p>
            <a:fld id="{A0AFF6A3-05A2-43C9-BAC6-E7F777C40D60}" type="datetime2">
              <a:rPr lang="zh-TW" altLang="en-US" smtClean="0"/>
              <a:pPr/>
              <a:t>2019年8月21日</a:t>
            </a:fld>
            <a:endParaRPr lang="zh-TW" altLang="en-US" dirty="0"/>
          </a:p>
        </p:txBody>
      </p:sp>
      <p:sp>
        <p:nvSpPr>
          <p:cNvPr id="4" name="投影片影像預留位置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zh-TW" altLang="en-US" noProof="0" dirty="0"/>
          </a:p>
        </p:txBody>
      </p:sp>
      <p:sp>
        <p:nvSpPr>
          <p:cNvPr id="5" name="備忘稿預留位置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zh-TW" altLang="en-US" noProof="0" dirty="0"/>
              <a:t>按一下以編輯母片文字樣式</a:t>
            </a:r>
          </a:p>
          <a:p>
            <a:pPr lvl="1" rtl="0"/>
            <a:r>
              <a:rPr lang="zh-TW" altLang="en-US" noProof="0" dirty="0"/>
              <a:t>第二層</a:t>
            </a:r>
          </a:p>
          <a:p>
            <a:pPr lvl="2" rtl="0"/>
            <a:r>
              <a:rPr lang="zh-TW" altLang="en-US" noProof="0" dirty="0"/>
              <a:t>第三層</a:t>
            </a:r>
          </a:p>
          <a:p>
            <a:pPr lvl="3" rtl="0"/>
            <a:r>
              <a:rPr lang="zh-TW" altLang="en-US" noProof="0" dirty="0"/>
              <a:t>第四層</a:t>
            </a:r>
          </a:p>
          <a:p>
            <a:pPr lvl="4" rtl="0"/>
            <a:r>
              <a:rPr lang="zh-TW" altLang="en-US" noProof="0" dirty="0"/>
              <a:t>第五層</a:t>
            </a:r>
          </a:p>
        </p:txBody>
      </p:sp>
      <p:sp>
        <p:nvSpPr>
          <p:cNvPr id="6" name="頁尾預留位置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細明體" panose="02020509000000000000" pitchFamily="49" charset="-120"/>
                <a:ea typeface="細明體" panose="02020509000000000000" pitchFamily="49" charset="-120"/>
              </a:defRPr>
            </a:lvl1pPr>
          </a:lstStyle>
          <a:p>
            <a:endParaRPr lang="zh-TW" altLang="en-US" dirty="0"/>
          </a:p>
        </p:txBody>
      </p:sp>
      <p:sp>
        <p:nvSpPr>
          <p:cNvPr id="7" name="投影片編號預留位置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細明體" panose="02020509000000000000" pitchFamily="49" charset="-120"/>
                <a:ea typeface="細明體" panose="02020509000000000000" pitchFamily="49" charset="-120"/>
              </a:defRPr>
            </a:lvl1pPr>
          </a:lstStyle>
          <a:p>
            <a:fld id="{6BB98AFB-CB0D-4DFE-87B9-B4B0D0DE73CD}" type="slidenum">
              <a:rPr lang="en-US" altLang="zh-TW" smtClean="0"/>
              <a:pPr/>
              <a:t>‹#›</a:t>
            </a:fld>
            <a:endParaRPr lang="zh-TW" altLang="en-US" dirty="0"/>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細明體" panose="02020509000000000000" pitchFamily="49" charset="-120"/>
        <a:ea typeface="細明體" panose="02020509000000000000" pitchFamily="49" charset="-120"/>
        <a:cs typeface="+mn-cs"/>
      </a:defRPr>
    </a:lvl1pPr>
    <a:lvl2pPr marL="457200" algn="l" defTabSz="914400" rtl="0" eaLnBrk="1" latinLnBrk="0" hangingPunct="1">
      <a:defRPr sz="1200" kern="1200">
        <a:solidFill>
          <a:schemeClr val="tx1"/>
        </a:solidFill>
        <a:latin typeface="細明體" panose="02020509000000000000" pitchFamily="49" charset="-120"/>
        <a:ea typeface="細明體" panose="02020509000000000000" pitchFamily="49" charset="-120"/>
        <a:cs typeface="+mn-cs"/>
      </a:defRPr>
    </a:lvl2pPr>
    <a:lvl3pPr marL="914400" algn="l" defTabSz="914400" rtl="0" eaLnBrk="1" latinLnBrk="0" hangingPunct="1">
      <a:defRPr sz="1200" kern="1200">
        <a:solidFill>
          <a:schemeClr val="tx1"/>
        </a:solidFill>
        <a:latin typeface="細明體" panose="02020509000000000000" pitchFamily="49" charset="-120"/>
        <a:ea typeface="細明體" panose="02020509000000000000" pitchFamily="49" charset="-120"/>
        <a:cs typeface="+mn-cs"/>
      </a:defRPr>
    </a:lvl3pPr>
    <a:lvl4pPr marL="1371600" algn="l" defTabSz="914400" rtl="0" eaLnBrk="1" latinLnBrk="0" hangingPunct="1">
      <a:defRPr sz="1200" kern="1200">
        <a:solidFill>
          <a:schemeClr val="tx1"/>
        </a:solidFill>
        <a:latin typeface="細明體" panose="02020509000000000000" pitchFamily="49" charset="-120"/>
        <a:ea typeface="細明體" panose="02020509000000000000" pitchFamily="49" charset="-120"/>
        <a:cs typeface="+mn-cs"/>
      </a:defRPr>
    </a:lvl4pPr>
    <a:lvl5pPr marL="1828800" algn="l" defTabSz="914400" rtl="0" eaLnBrk="1" latinLnBrk="0" hangingPunct="1">
      <a:defRPr sz="1200" kern="1200">
        <a:solidFill>
          <a:schemeClr val="tx1"/>
        </a:solidFill>
        <a:latin typeface="細明體" panose="02020509000000000000" pitchFamily="49" charset="-120"/>
        <a:ea typeface="細明體" panose="02020509000000000000" pitchFamily="49"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p:sp>
      <p:sp>
        <p:nvSpPr>
          <p:cNvPr id="3" name="備忘稿預留位置 2"/>
          <p:cNvSpPr>
            <a:spLocks noGrp="1"/>
          </p:cNvSpPr>
          <p:nvPr>
            <p:ph type="body" idx="1"/>
          </p:nvPr>
        </p:nvSpPr>
        <p:spPr/>
        <p:txBody>
          <a:bodyPr rtlCol="0"/>
          <a:lstStyle/>
          <a:p>
            <a:pPr rtl="0"/>
            <a:endParaRPr lang="zh-TW" altLang="en-US" dirty="0"/>
          </a:p>
        </p:txBody>
      </p:sp>
      <p:sp>
        <p:nvSpPr>
          <p:cNvPr id="4" name="投影片編號預留位置 3"/>
          <p:cNvSpPr>
            <a:spLocks noGrp="1"/>
          </p:cNvSpPr>
          <p:nvPr>
            <p:ph type="sldNum" sz="quarter" idx="10"/>
          </p:nvPr>
        </p:nvSpPr>
        <p:spPr/>
        <p:txBody>
          <a:bodyPr rtlCol="0"/>
          <a:lstStyle/>
          <a:p>
            <a:pPr rtl="0"/>
            <a:fld id="{6BB98AFB-CB0D-4DFE-87B9-B4B0D0DE73CD}" type="slidenum">
              <a:rPr lang="en-US" altLang="zh-TW" smtClean="0"/>
              <a:t>1</a:t>
            </a:fld>
            <a:endParaRPr lang="zh-TW" altLang="en-US" dirty="0"/>
          </a:p>
        </p:txBody>
      </p:sp>
    </p:spTree>
    <p:extLst>
      <p:ext uri="{BB962C8B-B14F-4D97-AF65-F5344CB8AC3E}">
        <p14:creationId xmlns:p14="http://schemas.microsoft.com/office/powerpoint/2010/main" val="2864014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BB98AFB-CB0D-4DFE-87B9-B4B0D0DE73CD}" type="slidenum">
              <a:rPr lang="en-US" altLang="zh-TW" smtClean="0"/>
              <a:pPr/>
              <a:t>2</a:t>
            </a:fld>
            <a:endParaRPr lang="zh-TW" altLang="en-US" dirty="0"/>
          </a:p>
        </p:txBody>
      </p:sp>
    </p:spTree>
    <p:extLst>
      <p:ext uri="{BB962C8B-B14F-4D97-AF65-F5344CB8AC3E}">
        <p14:creationId xmlns:p14="http://schemas.microsoft.com/office/powerpoint/2010/main" val="3586325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6" name="投影片編號版面配置區 5"/>
          <p:cNvSpPr>
            <a:spLocks noGrp="1"/>
          </p:cNvSpPr>
          <p:nvPr>
            <p:ph type="sldNum" sz="quarter" idx="11"/>
          </p:nvPr>
        </p:nvSpPr>
        <p:spPr/>
        <p:txBody>
          <a:bodyPr/>
          <a:lstStyle/>
          <a:p>
            <a:pPr>
              <a:defRPr/>
            </a:pPr>
            <a:fld id="{E1B8BBFE-667E-4979-98C7-7E716F4A9154}" type="slidenum">
              <a:rPr lang="en-US" altLang="zh-TW" smtClean="0"/>
              <a:pPr>
                <a:defRPr/>
              </a:pPr>
              <a:t>3</a:t>
            </a:fld>
            <a:endParaRPr lang="en-US" altLang="zh-TW"/>
          </a:p>
        </p:txBody>
      </p:sp>
    </p:spTree>
    <p:extLst>
      <p:ext uri="{BB962C8B-B14F-4D97-AF65-F5344CB8AC3E}">
        <p14:creationId xmlns:p14="http://schemas.microsoft.com/office/powerpoint/2010/main" val="585469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6" name="投影片編號版面配置區 5"/>
          <p:cNvSpPr>
            <a:spLocks noGrp="1"/>
          </p:cNvSpPr>
          <p:nvPr>
            <p:ph type="sldNum" sz="quarter" idx="11"/>
          </p:nvPr>
        </p:nvSpPr>
        <p:spPr/>
        <p:txBody>
          <a:bodyPr/>
          <a:lstStyle/>
          <a:p>
            <a:pPr>
              <a:defRPr/>
            </a:pPr>
            <a:fld id="{E1B8BBFE-667E-4979-98C7-7E716F4A9154}" type="slidenum">
              <a:rPr lang="en-US" altLang="zh-TW" smtClean="0"/>
              <a:pPr>
                <a:defRPr/>
              </a:pPr>
              <a:t>4</a:t>
            </a:fld>
            <a:endParaRPr lang="en-US" altLang="zh-TW"/>
          </a:p>
        </p:txBody>
      </p:sp>
    </p:spTree>
    <p:extLst>
      <p:ext uri="{BB962C8B-B14F-4D97-AF65-F5344CB8AC3E}">
        <p14:creationId xmlns:p14="http://schemas.microsoft.com/office/powerpoint/2010/main" val="1434258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606425" y="660400"/>
            <a:ext cx="5492750" cy="3090863"/>
          </a:xfrm>
          <a:ln/>
        </p:spPr>
      </p:sp>
      <p:sp>
        <p:nvSpPr>
          <p:cNvPr id="95235" name="Rectangle 3"/>
          <p:cNvSpPr>
            <a:spLocks noGrp="1" noChangeArrowheads="1"/>
          </p:cNvSpPr>
          <p:nvPr>
            <p:ph type="body" idx="1"/>
          </p:nvPr>
        </p:nvSpPr>
        <p:spPr>
          <a:xfrm>
            <a:off x="520263" y="4064204"/>
            <a:ext cx="5768528" cy="5139971"/>
          </a:xfrm>
          <a:noFill/>
          <a:ln/>
        </p:spPr>
        <p:txBody>
          <a:bodyPr/>
          <a:lstStyle/>
          <a:p>
            <a:r>
              <a:rPr lang="en-US" altLang="zh-TW"/>
              <a:t>Explain:	</a:t>
            </a:r>
          </a:p>
          <a:p>
            <a:pPr lvl="1"/>
            <a:r>
              <a:rPr lang="en-US" altLang="zh-TW"/>
              <a:t>The standard is a process, but also a decision point.</a:t>
            </a:r>
          </a:p>
          <a:p>
            <a:pPr lvl="1"/>
            <a:r>
              <a:rPr lang="en-US" altLang="zh-TW"/>
              <a:t>Use the standards manual as the framework for our discussion about the site.</a:t>
            </a:r>
          </a:p>
          <a:p>
            <a:pPr lvl="1"/>
            <a:r>
              <a:rPr lang="en-US" altLang="zh-TW"/>
              <a:t>When the background work is done properly (MDSP, Market targeting and  mapping, TZ evaluation), then finding the correct site becomes almost obvious. This happens because you have considered all the market forces at play, and they all “intersect” in only a very limited amount of the site.</a:t>
            </a:r>
          </a:p>
          <a:p>
            <a:pPr lvl="1"/>
            <a:r>
              <a:rPr lang="en-US" altLang="zh-TW"/>
              <a:t>This also should point out that a site decision could be disastrous without having done the background work.</a:t>
            </a:r>
          </a:p>
          <a:p>
            <a:r>
              <a:rPr lang="en-US" altLang="zh-TW"/>
              <a:t>		</a:t>
            </a:r>
          </a:p>
          <a:p>
            <a:r>
              <a:rPr lang="en-US" altLang="zh-TW"/>
              <a:t>	Give yourself the test:</a:t>
            </a:r>
          </a:p>
          <a:p>
            <a:pPr lvl="1"/>
            <a:r>
              <a:rPr lang="en-US" altLang="zh-TW"/>
              <a:t>If you give someone else the same background information, would they pick the same trade zone?  Would they pick the same site??</a:t>
            </a:r>
          </a:p>
          <a:p>
            <a:endParaRPr lang="en-US" altLang="zh-TW"/>
          </a:p>
          <a:p>
            <a:endParaRPr lang="en-US" altLang="zh-TW"/>
          </a:p>
          <a:p>
            <a:endParaRPr lang="en-US" altLang="zh-TW"/>
          </a:p>
          <a:p>
            <a:endParaRPr lang="en-US" altLang="zh-TW"/>
          </a:p>
          <a:p>
            <a:endParaRPr lang="en-US" altLang="zh-TW"/>
          </a:p>
          <a:p>
            <a:endParaRPr lang="en-US" altLang="zh-TW"/>
          </a:p>
          <a:p>
            <a:r>
              <a:rPr lang="en-US" altLang="zh-TW"/>
              <a:t>Transition	to </a:t>
            </a:r>
            <a:r>
              <a:rPr lang="en-US" altLang="zh-TW">
                <a:solidFill>
                  <a:srgbClr val="000000"/>
                </a:solidFill>
              </a:rPr>
              <a:t>Standard 1: Reviewing the Market Plan Strategy.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606425" y="660400"/>
            <a:ext cx="5492750" cy="3090863"/>
          </a:xfrm>
          <a:ln/>
        </p:spPr>
      </p:sp>
      <p:sp>
        <p:nvSpPr>
          <p:cNvPr id="95235" name="Rectangle 3"/>
          <p:cNvSpPr>
            <a:spLocks noGrp="1" noChangeArrowheads="1"/>
          </p:cNvSpPr>
          <p:nvPr>
            <p:ph type="body" idx="1"/>
          </p:nvPr>
        </p:nvSpPr>
        <p:spPr>
          <a:xfrm>
            <a:off x="520263" y="4064204"/>
            <a:ext cx="5768528" cy="5139971"/>
          </a:xfrm>
          <a:noFill/>
          <a:ln/>
        </p:spPr>
        <p:txBody>
          <a:bodyPr/>
          <a:lstStyle/>
          <a:p>
            <a:r>
              <a:rPr lang="en-US" altLang="zh-TW"/>
              <a:t>Explain:	</a:t>
            </a:r>
          </a:p>
          <a:p>
            <a:pPr lvl="1"/>
            <a:r>
              <a:rPr lang="en-US" altLang="zh-TW"/>
              <a:t>The standard is a process, but also a decision point.</a:t>
            </a:r>
          </a:p>
          <a:p>
            <a:pPr lvl="1"/>
            <a:r>
              <a:rPr lang="en-US" altLang="zh-TW"/>
              <a:t>Use the standards manual as the framework for our discussion about the site.</a:t>
            </a:r>
          </a:p>
          <a:p>
            <a:pPr lvl="1"/>
            <a:r>
              <a:rPr lang="en-US" altLang="zh-TW"/>
              <a:t>When the background work is done properly (MDSP, Market targeting and  mapping, TZ evaluation), then finding the correct site becomes almost obvious. This happens because you have considered all the market forces at play, and they all “intersect” in only a very limited amount of the site.</a:t>
            </a:r>
          </a:p>
          <a:p>
            <a:pPr lvl="1"/>
            <a:r>
              <a:rPr lang="en-US" altLang="zh-TW"/>
              <a:t>This also should point out that a site decision could be disastrous without having done the background work.</a:t>
            </a:r>
          </a:p>
          <a:p>
            <a:r>
              <a:rPr lang="en-US" altLang="zh-TW"/>
              <a:t>		</a:t>
            </a:r>
          </a:p>
          <a:p>
            <a:r>
              <a:rPr lang="en-US" altLang="zh-TW"/>
              <a:t>	Give yourself the test:</a:t>
            </a:r>
          </a:p>
          <a:p>
            <a:pPr lvl="1"/>
            <a:r>
              <a:rPr lang="en-US" altLang="zh-TW"/>
              <a:t>If you give someone else the same background information, would they pick the same trade zone?  Would they pick the same site??</a:t>
            </a:r>
          </a:p>
          <a:p>
            <a:endParaRPr lang="en-US" altLang="zh-TW"/>
          </a:p>
          <a:p>
            <a:endParaRPr lang="en-US" altLang="zh-TW"/>
          </a:p>
          <a:p>
            <a:endParaRPr lang="en-US" altLang="zh-TW"/>
          </a:p>
          <a:p>
            <a:endParaRPr lang="en-US" altLang="zh-TW"/>
          </a:p>
          <a:p>
            <a:endParaRPr lang="en-US" altLang="zh-TW"/>
          </a:p>
          <a:p>
            <a:endParaRPr lang="en-US" altLang="zh-TW"/>
          </a:p>
          <a:p>
            <a:r>
              <a:rPr lang="en-US" altLang="zh-TW"/>
              <a:t>Transition	to </a:t>
            </a:r>
            <a:r>
              <a:rPr lang="en-US" altLang="zh-TW">
                <a:solidFill>
                  <a:srgbClr val="000000"/>
                </a:solidFill>
              </a:rPr>
              <a:t>Standard 1: Reviewing the Market Plan Strategy.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606425" y="660400"/>
            <a:ext cx="5492750" cy="3090863"/>
          </a:xfrm>
          <a:ln/>
        </p:spPr>
      </p:sp>
      <p:sp>
        <p:nvSpPr>
          <p:cNvPr id="95235" name="Rectangle 3"/>
          <p:cNvSpPr>
            <a:spLocks noGrp="1" noChangeArrowheads="1"/>
          </p:cNvSpPr>
          <p:nvPr>
            <p:ph type="body" idx="1"/>
          </p:nvPr>
        </p:nvSpPr>
        <p:spPr>
          <a:xfrm>
            <a:off x="520263" y="4064204"/>
            <a:ext cx="5768528" cy="5139971"/>
          </a:xfrm>
          <a:noFill/>
          <a:ln/>
        </p:spPr>
        <p:txBody>
          <a:bodyPr/>
          <a:lstStyle/>
          <a:p>
            <a:r>
              <a:rPr lang="en-US" altLang="zh-TW"/>
              <a:t>Explain:	</a:t>
            </a:r>
          </a:p>
          <a:p>
            <a:pPr lvl="1"/>
            <a:r>
              <a:rPr lang="en-US" altLang="zh-TW"/>
              <a:t>The standard is a process, but also a decision point.</a:t>
            </a:r>
          </a:p>
          <a:p>
            <a:pPr lvl="1"/>
            <a:r>
              <a:rPr lang="en-US" altLang="zh-TW"/>
              <a:t>Use the standards manual as the framework for our discussion about the site.</a:t>
            </a:r>
          </a:p>
          <a:p>
            <a:pPr lvl="1"/>
            <a:r>
              <a:rPr lang="en-US" altLang="zh-TW"/>
              <a:t>When the background work is done properly (MDSP, Market targeting and  mapping, TZ evaluation), then finding the correct site becomes almost obvious. This happens because you have considered all the market forces at play, and they all “intersect” in only a very limited amount of the site.</a:t>
            </a:r>
          </a:p>
          <a:p>
            <a:pPr lvl="1"/>
            <a:r>
              <a:rPr lang="en-US" altLang="zh-TW"/>
              <a:t>This also should point out that a site decision could be disastrous without having done the background work.</a:t>
            </a:r>
          </a:p>
          <a:p>
            <a:r>
              <a:rPr lang="en-US" altLang="zh-TW"/>
              <a:t>		</a:t>
            </a:r>
          </a:p>
          <a:p>
            <a:r>
              <a:rPr lang="en-US" altLang="zh-TW"/>
              <a:t>	Give yourself the test:</a:t>
            </a:r>
          </a:p>
          <a:p>
            <a:pPr lvl="1"/>
            <a:r>
              <a:rPr lang="en-US" altLang="zh-TW"/>
              <a:t>If you give someone else the same background information, would they pick the same trade zone?  Would they pick the same site??</a:t>
            </a:r>
          </a:p>
          <a:p>
            <a:endParaRPr lang="en-US" altLang="zh-TW"/>
          </a:p>
          <a:p>
            <a:endParaRPr lang="en-US" altLang="zh-TW"/>
          </a:p>
          <a:p>
            <a:endParaRPr lang="en-US" altLang="zh-TW"/>
          </a:p>
          <a:p>
            <a:endParaRPr lang="en-US" altLang="zh-TW"/>
          </a:p>
          <a:p>
            <a:endParaRPr lang="en-US" altLang="zh-TW"/>
          </a:p>
          <a:p>
            <a:endParaRPr lang="en-US" altLang="zh-TW"/>
          </a:p>
          <a:p>
            <a:r>
              <a:rPr lang="en-US" altLang="zh-TW"/>
              <a:t>Transition	to </a:t>
            </a:r>
            <a:r>
              <a:rPr lang="en-US" altLang="zh-TW">
                <a:solidFill>
                  <a:srgbClr val="000000"/>
                </a:solidFill>
              </a:rPr>
              <a:t>Standard 1: Reviewing the Market Plan Strategy.</a:t>
            </a:r>
          </a:p>
        </p:txBody>
      </p:sp>
    </p:spTree>
    <p:extLst>
      <p:ext uri="{BB962C8B-B14F-4D97-AF65-F5344CB8AC3E}">
        <p14:creationId xmlns:p14="http://schemas.microsoft.com/office/powerpoint/2010/main" val="3514163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606425" y="660400"/>
            <a:ext cx="5492750" cy="3090863"/>
          </a:xfrm>
          <a:ln/>
        </p:spPr>
      </p:sp>
      <p:sp>
        <p:nvSpPr>
          <p:cNvPr id="95235" name="Rectangle 3"/>
          <p:cNvSpPr>
            <a:spLocks noGrp="1" noChangeArrowheads="1"/>
          </p:cNvSpPr>
          <p:nvPr>
            <p:ph type="body" idx="1"/>
          </p:nvPr>
        </p:nvSpPr>
        <p:spPr>
          <a:xfrm>
            <a:off x="520263" y="4064204"/>
            <a:ext cx="5768528" cy="5139971"/>
          </a:xfrm>
          <a:noFill/>
          <a:ln/>
        </p:spPr>
        <p:txBody>
          <a:bodyPr/>
          <a:lstStyle/>
          <a:p>
            <a:r>
              <a:rPr lang="en-US" altLang="zh-TW"/>
              <a:t>Explain:	</a:t>
            </a:r>
          </a:p>
          <a:p>
            <a:pPr lvl="1"/>
            <a:r>
              <a:rPr lang="en-US" altLang="zh-TW"/>
              <a:t>The standard is a process, but also a decision point.</a:t>
            </a:r>
          </a:p>
          <a:p>
            <a:pPr lvl="1"/>
            <a:r>
              <a:rPr lang="en-US" altLang="zh-TW"/>
              <a:t>Use the standards manual as the framework for our discussion about the site.</a:t>
            </a:r>
          </a:p>
          <a:p>
            <a:pPr lvl="1"/>
            <a:r>
              <a:rPr lang="en-US" altLang="zh-TW"/>
              <a:t>When the background work is done properly (MDSP, Market targeting and  mapping, TZ evaluation), then finding the correct site becomes almost obvious. This happens because you have considered all the market forces at play, and they all “intersect” in only a very limited amount of the site.</a:t>
            </a:r>
          </a:p>
          <a:p>
            <a:pPr lvl="1"/>
            <a:r>
              <a:rPr lang="en-US" altLang="zh-TW"/>
              <a:t>This also should point out that a site decision could be disastrous without having done the background work.</a:t>
            </a:r>
          </a:p>
          <a:p>
            <a:r>
              <a:rPr lang="en-US" altLang="zh-TW"/>
              <a:t>		</a:t>
            </a:r>
          </a:p>
          <a:p>
            <a:r>
              <a:rPr lang="en-US" altLang="zh-TW"/>
              <a:t>	Give yourself the test:</a:t>
            </a:r>
          </a:p>
          <a:p>
            <a:pPr lvl="1"/>
            <a:r>
              <a:rPr lang="en-US" altLang="zh-TW"/>
              <a:t>If you give someone else the same background information, would they pick the same trade zone?  Would they pick the same site??</a:t>
            </a:r>
          </a:p>
          <a:p>
            <a:endParaRPr lang="en-US" altLang="zh-TW"/>
          </a:p>
          <a:p>
            <a:endParaRPr lang="en-US" altLang="zh-TW"/>
          </a:p>
          <a:p>
            <a:endParaRPr lang="en-US" altLang="zh-TW"/>
          </a:p>
          <a:p>
            <a:endParaRPr lang="en-US" altLang="zh-TW"/>
          </a:p>
          <a:p>
            <a:endParaRPr lang="en-US" altLang="zh-TW"/>
          </a:p>
          <a:p>
            <a:endParaRPr lang="en-US" altLang="zh-TW"/>
          </a:p>
          <a:p>
            <a:r>
              <a:rPr lang="en-US" altLang="zh-TW"/>
              <a:t>Transition	to </a:t>
            </a:r>
            <a:r>
              <a:rPr lang="en-US" altLang="zh-TW">
                <a:solidFill>
                  <a:srgbClr val="000000"/>
                </a:solidFill>
              </a:rPr>
              <a:t>Standard 1: Reviewing the Market Plan Strategy.</a:t>
            </a:r>
          </a:p>
        </p:txBody>
      </p:sp>
    </p:spTree>
    <p:extLst>
      <p:ext uri="{BB962C8B-B14F-4D97-AF65-F5344CB8AC3E}">
        <p14:creationId xmlns:p14="http://schemas.microsoft.com/office/powerpoint/2010/main" val="1402680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BB98AFB-CB0D-4DFE-87B9-B4B0D0DE73CD}" type="slidenum">
              <a:rPr lang="en-US" altLang="zh-TW" smtClean="0"/>
              <a:pPr/>
              <a:t>9</a:t>
            </a:fld>
            <a:endParaRPr lang="zh-TW" altLang="en-US" dirty="0"/>
          </a:p>
        </p:txBody>
      </p:sp>
    </p:spTree>
    <p:extLst>
      <p:ext uri="{BB962C8B-B14F-4D97-AF65-F5344CB8AC3E}">
        <p14:creationId xmlns:p14="http://schemas.microsoft.com/office/powerpoint/2010/main" val="32544029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1065214" y="533400"/>
            <a:ext cx="5029200" cy="2514601"/>
          </a:xfrm>
        </p:spPr>
        <p:txBody>
          <a:bodyPr rtlCol="0">
            <a:normAutofit/>
          </a:bodyPr>
          <a:lstStyle>
            <a:lvl1pPr>
              <a:lnSpc>
                <a:spcPct val="100000"/>
              </a:lnSpc>
              <a:defRPr sz="4000">
                <a:solidFill>
                  <a:schemeClr val="accent1"/>
                </a:solidFill>
                <a:latin typeface="Microsoft JhengHei UI" panose="020B0604030504040204" pitchFamily="34" charset="-120"/>
                <a:ea typeface="Microsoft JhengHei UI" panose="020B0604030504040204" pitchFamily="34" charset="-120"/>
              </a:defRPr>
            </a:lvl1pPr>
          </a:lstStyle>
          <a:p>
            <a:pPr rtl="0"/>
            <a:r>
              <a:rPr lang="zh-TW" altLang="en-US"/>
              <a:t>按一下以編輯母片標題樣式</a:t>
            </a:r>
            <a:endParaRPr lang="zh-TW" altLang="en-US" dirty="0"/>
          </a:p>
        </p:txBody>
      </p:sp>
      <p:sp>
        <p:nvSpPr>
          <p:cNvPr id="3" name="副標題 2"/>
          <p:cNvSpPr>
            <a:spLocks noGrp="1"/>
          </p:cNvSpPr>
          <p:nvPr>
            <p:ph type="subTitle" idx="1"/>
          </p:nvPr>
        </p:nvSpPr>
        <p:spPr>
          <a:xfrm>
            <a:off x="1065212" y="3403600"/>
            <a:ext cx="5029201" cy="1397000"/>
          </a:xfrm>
        </p:spPr>
        <p:txBody>
          <a:bodyPr rtlCol="0">
            <a:normAutofit/>
          </a:bodyPr>
          <a:lstStyle>
            <a:lvl1pPr marL="0" indent="0" algn="l">
              <a:spcBef>
                <a:spcPts val="60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zh-TW" altLang="en-US"/>
              <a:t>按一下以編輯母片子標題樣式</a:t>
            </a:r>
            <a:endParaRPr lang="zh-TW" altLang="en-US" dirty="0"/>
          </a:p>
        </p:txBody>
      </p:sp>
      <p:sp>
        <p:nvSpPr>
          <p:cNvPr id="5" name="頁尾預留位置 4"/>
          <p:cNvSpPr>
            <a:spLocks noGrp="1"/>
          </p:cNvSpPr>
          <p:nvPr>
            <p:ph type="ftr" sz="quarter" idx="11"/>
          </p:nvPr>
        </p:nvSpPr>
        <p:spPr>
          <a:xfrm>
            <a:off x="1065213" y="6432551"/>
            <a:ext cx="5653087" cy="273049"/>
          </a:xfrm>
        </p:spPr>
        <p:txBody>
          <a:bodyPr rtlCol="0"/>
          <a:lstStyle>
            <a:lvl1pPr>
              <a:defRPr>
                <a:effectLst/>
              </a:defRPr>
            </a:lvl1pPr>
          </a:lstStyle>
          <a:p>
            <a:pPr rtl="0"/>
            <a:r>
              <a:rPr lang="zh-TW" altLang="en-US" dirty="0"/>
              <a:t>新增頁尾</a:t>
            </a:r>
          </a:p>
        </p:txBody>
      </p:sp>
      <p:sp>
        <p:nvSpPr>
          <p:cNvPr id="4" name="日期預留位置 3"/>
          <p:cNvSpPr>
            <a:spLocks noGrp="1"/>
          </p:cNvSpPr>
          <p:nvPr>
            <p:ph type="dt" sz="half" idx="10"/>
          </p:nvPr>
        </p:nvSpPr>
        <p:spPr>
          <a:xfrm>
            <a:off x="6932612" y="6432551"/>
            <a:ext cx="1371600" cy="273049"/>
          </a:xfrm>
        </p:spPr>
        <p:txBody>
          <a:bodyPr rtlCol="0"/>
          <a:lstStyle>
            <a:lvl1pPr>
              <a:defRPr/>
            </a:lvl1pPr>
          </a:lstStyle>
          <a:p>
            <a:fld id="{DF1CA1B2-0B65-48FF-A4EF-D52F44E0BC0E}" type="datetime2">
              <a:rPr lang="zh-TW" altLang="en-US" smtClean="0"/>
              <a:pPr/>
              <a:t>2019年8月21日</a:t>
            </a:fld>
            <a:endParaRPr lang="en-US" dirty="0"/>
          </a:p>
        </p:txBody>
      </p:sp>
      <p:sp>
        <p:nvSpPr>
          <p:cNvPr id="6" name="投影片編號預留位置 5"/>
          <p:cNvSpPr>
            <a:spLocks noGrp="1"/>
          </p:cNvSpPr>
          <p:nvPr>
            <p:ph type="sldNum" sz="quarter" idx="12"/>
          </p:nvPr>
        </p:nvSpPr>
        <p:spPr>
          <a:xfrm>
            <a:off x="8532812" y="6432551"/>
            <a:ext cx="1219201" cy="273049"/>
          </a:xfrm>
        </p:spPr>
        <p:txBody>
          <a:bodyPr rtlCol="0"/>
          <a:lstStyle/>
          <a:p>
            <a:pPr rtl="0"/>
            <a:fld id="{AAEAE4A8-A6E5-453E-B946-FB774B73F48C}" type="slidenum">
              <a:rPr lang="en-US" altLang="zh-TW" smtClean="0"/>
              <a:t>‹#›</a:t>
            </a:fld>
            <a:endParaRPr lang="zh-TW" altLang="en-US" dirty="0"/>
          </a:p>
        </p:txBody>
      </p:sp>
    </p:spTree>
    <p:extLst>
      <p:ext uri="{BB962C8B-B14F-4D97-AF65-F5344CB8AC3E}">
        <p14:creationId xmlns:p14="http://schemas.microsoft.com/office/powerpoint/2010/main" val="29023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a:t>按一下以編輯母片標題樣式</a:t>
            </a:r>
            <a:endParaRPr lang="zh-TW" altLang="en-US" dirty="0"/>
          </a:p>
        </p:txBody>
      </p:sp>
      <p:sp>
        <p:nvSpPr>
          <p:cNvPr id="3" name="直排文字預留位置 2"/>
          <p:cNvSpPr>
            <a:spLocks noGrp="1"/>
          </p:cNvSpPr>
          <p:nvPr>
            <p:ph type="body" orient="vert" idx="1"/>
          </p:nvPr>
        </p:nvSpPr>
        <p:spPr/>
        <p:txBody>
          <a:bodyPr vert="eaVert" rtlCol="0"/>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5" name="頁尾預留位置 4"/>
          <p:cNvSpPr>
            <a:spLocks noGrp="1"/>
          </p:cNvSpPr>
          <p:nvPr>
            <p:ph type="ftr" sz="quarter" idx="11"/>
          </p:nvPr>
        </p:nvSpPr>
        <p:spPr/>
        <p:txBody>
          <a:bodyPr rtlCol="0"/>
          <a:lstStyle/>
          <a:p>
            <a:pPr rtl="0"/>
            <a:r>
              <a:rPr lang="zh-TW" altLang="en-US" dirty="0"/>
              <a:t>新增頁尾</a:t>
            </a:r>
          </a:p>
        </p:txBody>
      </p:sp>
      <p:sp>
        <p:nvSpPr>
          <p:cNvPr id="4" name="日期預留位置 3"/>
          <p:cNvSpPr>
            <a:spLocks noGrp="1"/>
          </p:cNvSpPr>
          <p:nvPr>
            <p:ph type="dt" sz="half" idx="10"/>
          </p:nvPr>
        </p:nvSpPr>
        <p:spPr/>
        <p:txBody>
          <a:bodyPr rtlCol="0"/>
          <a:lstStyle>
            <a:lvl1pPr>
              <a:defRPr/>
            </a:lvl1pPr>
          </a:lstStyle>
          <a:p>
            <a:fld id="{B690557D-BF90-4EAC-8435-FD0F2293EA9D}" type="datetime2">
              <a:rPr lang="zh-TW" altLang="en-US" smtClean="0"/>
              <a:pPr/>
              <a:t>2019年8月21日</a:t>
            </a:fld>
            <a:endParaRPr lang="en-US" dirty="0"/>
          </a:p>
        </p:txBody>
      </p:sp>
      <p:sp>
        <p:nvSpPr>
          <p:cNvPr id="6" name="投影片編號預留位置 5"/>
          <p:cNvSpPr>
            <a:spLocks noGrp="1"/>
          </p:cNvSpPr>
          <p:nvPr>
            <p:ph type="sldNum" sz="quarter" idx="12"/>
          </p:nvPr>
        </p:nvSpPr>
        <p:spPr/>
        <p:txBody>
          <a:bodyPr rtlCol="0"/>
          <a:lstStyle/>
          <a:p>
            <a:pPr rtl="0"/>
            <a:fld id="{AAEAE4A8-A6E5-453E-B946-FB774B73F48C}" type="slidenum">
              <a:rPr lang="en-US" altLang="zh-TW" smtClean="0"/>
              <a:t>‹#›</a:t>
            </a:fld>
            <a:endParaRPr lang="zh-TW" altLang="en-US" dirty="0"/>
          </a:p>
        </p:txBody>
      </p:sp>
    </p:spTree>
    <p:extLst>
      <p:ext uri="{BB962C8B-B14F-4D97-AF65-F5344CB8AC3E}">
        <p14:creationId xmlns:p14="http://schemas.microsoft.com/office/powerpoint/2010/main" val="284147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61412" y="533400"/>
            <a:ext cx="2362201" cy="5486400"/>
          </a:xfrm>
        </p:spPr>
        <p:txBody>
          <a:bodyPr vert="eaVert" rtlCol="0"/>
          <a:lstStyle/>
          <a:p>
            <a:pPr rtl="0"/>
            <a:r>
              <a:rPr lang="zh-TW" altLang="en-US"/>
              <a:t>按一下以編輯母片標題樣式</a:t>
            </a:r>
            <a:endParaRPr lang="zh-TW" altLang="en-US" dirty="0"/>
          </a:p>
        </p:txBody>
      </p:sp>
      <p:sp>
        <p:nvSpPr>
          <p:cNvPr id="3" name="直排文字預留位置 2"/>
          <p:cNvSpPr>
            <a:spLocks noGrp="1"/>
          </p:cNvSpPr>
          <p:nvPr>
            <p:ph type="body" orient="vert" idx="1"/>
          </p:nvPr>
        </p:nvSpPr>
        <p:spPr>
          <a:xfrm>
            <a:off x="1065213" y="533400"/>
            <a:ext cx="7467599" cy="5486400"/>
          </a:xfrm>
        </p:spPr>
        <p:txBody>
          <a:bodyPr vert="eaVert" rtlCol="0"/>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5" name="頁尾預留位置 4"/>
          <p:cNvSpPr>
            <a:spLocks noGrp="1"/>
          </p:cNvSpPr>
          <p:nvPr>
            <p:ph type="ftr" sz="quarter" idx="11"/>
          </p:nvPr>
        </p:nvSpPr>
        <p:spPr/>
        <p:txBody>
          <a:bodyPr rtlCol="0"/>
          <a:lstStyle/>
          <a:p>
            <a:pPr rtl="0"/>
            <a:r>
              <a:rPr lang="zh-TW" altLang="en-US" dirty="0"/>
              <a:t>新增頁尾</a:t>
            </a:r>
          </a:p>
        </p:txBody>
      </p:sp>
      <p:sp>
        <p:nvSpPr>
          <p:cNvPr id="4" name="日期預留位置 3"/>
          <p:cNvSpPr>
            <a:spLocks noGrp="1"/>
          </p:cNvSpPr>
          <p:nvPr>
            <p:ph type="dt" sz="half" idx="10"/>
          </p:nvPr>
        </p:nvSpPr>
        <p:spPr/>
        <p:txBody>
          <a:bodyPr rtlCol="0"/>
          <a:lstStyle>
            <a:lvl1pPr>
              <a:defRPr/>
            </a:lvl1pPr>
          </a:lstStyle>
          <a:p>
            <a:fld id="{3A06F219-A01D-46C2-AB8F-66850193113A}" type="datetime2">
              <a:rPr lang="zh-TW" altLang="en-US" smtClean="0"/>
              <a:pPr/>
              <a:t>2019年8月21日</a:t>
            </a:fld>
            <a:endParaRPr lang="en-US" dirty="0"/>
          </a:p>
        </p:txBody>
      </p:sp>
      <p:sp>
        <p:nvSpPr>
          <p:cNvPr id="6" name="投影片編號預留位置 5"/>
          <p:cNvSpPr>
            <a:spLocks noGrp="1"/>
          </p:cNvSpPr>
          <p:nvPr>
            <p:ph type="sldNum" sz="quarter" idx="12"/>
          </p:nvPr>
        </p:nvSpPr>
        <p:spPr/>
        <p:txBody>
          <a:bodyPr rtlCol="0"/>
          <a:lstStyle/>
          <a:p>
            <a:pPr rtl="0"/>
            <a:fld id="{AAEAE4A8-A6E5-453E-B946-FB774B73F48C}" type="slidenum">
              <a:rPr lang="en-US" altLang="zh-TW" smtClean="0"/>
              <a:t>‹#›</a:t>
            </a:fld>
            <a:endParaRPr lang="zh-TW" altLang="en-US" dirty="0"/>
          </a:p>
        </p:txBody>
      </p:sp>
    </p:spTree>
    <p:extLst>
      <p:ext uri="{BB962C8B-B14F-4D97-AF65-F5344CB8AC3E}">
        <p14:creationId xmlns:p14="http://schemas.microsoft.com/office/powerpoint/2010/main" val="213543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441" y="274638"/>
            <a:ext cx="9804326" cy="706090"/>
          </a:xfrm>
        </p:spPr>
        <p:txBody>
          <a:bodyPr/>
          <a:lstStyle>
            <a:lvl1pPr>
              <a:defRPr/>
            </a:lvl1pPr>
          </a:lstStyle>
          <a:p>
            <a:r>
              <a:rPr lang="zh-TW" altLang="en-US" dirty="0"/>
              <a:t>按一下以編輯母片標題樣式</a:t>
            </a:r>
          </a:p>
        </p:txBody>
      </p:sp>
      <p:sp>
        <p:nvSpPr>
          <p:cNvPr id="4" name="內容版面配置區 3"/>
          <p:cNvSpPr>
            <a:spLocks noGrp="1"/>
          </p:cNvSpPr>
          <p:nvPr>
            <p:ph sz="half" idx="2"/>
          </p:nvPr>
        </p:nvSpPr>
        <p:spPr>
          <a:xfrm>
            <a:off x="0" y="980728"/>
            <a:ext cx="5994956" cy="5400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6" name="內容版面配置區 5"/>
          <p:cNvSpPr>
            <a:spLocks noGrp="1"/>
          </p:cNvSpPr>
          <p:nvPr>
            <p:ph sz="quarter" idx="4"/>
          </p:nvPr>
        </p:nvSpPr>
        <p:spPr>
          <a:xfrm>
            <a:off x="6191755" y="980728"/>
            <a:ext cx="5757784" cy="5400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3071520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a:t>按一下以編輯母片標題樣式</a:t>
            </a:r>
            <a:endParaRPr lang="zh-TW" altLang="en-US" dirty="0"/>
          </a:p>
        </p:txBody>
      </p:sp>
      <p:sp>
        <p:nvSpPr>
          <p:cNvPr id="3" name="內容預留位置 2"/>
          <p:cNvSpPr>
            <a:spLocks noGrp="1"/>
          </p:cNvSpPr>
          <p:nvPr>
            <p:ph idx="1"/>
          </p:nvPr>
        </p:nvSpPr>
        <p:spPr/>
        <p:txBody>
          <a:bodyPr rtlCol="0"/>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5" name="頁尾預留位置 4"/>
          <p:cNvSpPr>
            <a:spLocks noGrp="1"/>
          </p:cNvSpPr>
          <p:nvPr>
            <p:ph type="ftr" sz="quarter" idx="11"/>
          </p:nvPr>
        </p:nvSpPr>
        <p:spPr/>
        <p:txBody>
          <a:bodyPr rtlCol="0"/>
          <a:lstStyle/>
          <a:p>
            <a:pPr rtl="0"/>
            <a:r>
              <a:rPr lang="zh-TW" altLang="en-US" dirty="0"/>
              <a:t>新增頁尾</a:t>
            </a:r>
          </a:p>
        </p:txBody>
      </p:sp>
      <p:sp>
        <p:nvSpPr>
          <p:cNvPr id="4" name="日期預留位置 3"/>
          <p:cNvSpPr>
            <a:spLocks noGrp="1"/>
          </p:cNvSpPr>
          <p:nvPr>
            <p:ph type="dt" sz="half" idx="10"/>
          </p:nvPr>
        </p:nvSpPr>
        <p:spPr/>
        <p:txBody>
          <a:bodyPr rtlCol="0"/>
          <a:lstStyle>
            <a:lvl1pPr>
              <a:defRPr/>
            </a:lvl1pPr>
          </a:lstStyle>
          <a:p>
            <a:fld id="{C7B8F7E0-475E-4A4F-B251-AF4D4B9F823E}" type="datetime2">
              <a:rPr lang="zh-TW" altLang="en-US" smtClean="0"/>
              <a:pPr/>
              <a:t>2019年8月21日</a:t>
            </a:fld>
            <a:endParaRPr lang="en-US" dirty="0"/>
          </a:p>
        </p:txBody>
      </p:sp>
      <p:sp>
        <p:nvSpPr>
          <p:cNvPr id="6" name="投影片編號預留位置 5"/>
          <p:cNvSpPr>
            <a:spLocks noGrp="1"/>
          </p:cNvSpPr>
          <p:nvPr>
            <p:ph type="sldNum" sz="quarter" idx="12"/>
          </p:nvPr>
        </p:nvSpPr>
        <p:spPr/>
        <p:txBody>
          <a:bodyPr rtlCol="0"/>
          <a:lstStyle/>
          <a:p>
            <a:pPr rtl="0"/>
            <a:fld id="{AAEAE4A8-A6E5-453E-B946-FB774B73F48C}" type="slidenum">
              <a:rPr lang="en-US" altLang="zh-TW" smtClean="0"/>
              <a:t>‹#›</a:t>
            </a:fld>
            <a:endParaRPr lang="zh-TW" altLang="en-US" dirty="0"/>
          </a:p>
        </p:txBody>
      </p:sp>
    </p:spTree>
    <p:extLst>
      <p:ext uri="{BB962C8B-B14F-4D97-AF65-F5344CB8AC3E}">
        <p14:creationId xmlns:p14="http://schemas.microsoft.com/office/powerpoint/2010/main" val="35067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065214" y="533400"/>
            <a:ext cx="8686800" cy="2286000"/>
          </a:xfrm>
        </p:spPr>
        <p:txBody>
          <a:bodyPr rtlCol="0" anchor="b">
            <a:normAutofit/>
          </a:bodyPr>
          <a:lstStyle>
            <a:lvl1pPr algn="l">
              <a:defRPr sz="5400" b="1" cap="none" baseline="0"/>
            </a:lvl1pPr>
          </a:lstStyle>
          <a:p>
            <a:pPr rtl="0"/>
            <a:r>
              <a:rPr lang="zh-TW" altLang="en-US"/>
              <a:t>按一下以編輯母片標題樣式</a:t>
            </a:r>
            <a:endParaRPr lang="zh-TW" altLang="en-US" dirty="0"/>
          </a:p>
        </p:txBody>
      </p:sp>
      <p:sp>
        <p:nvSpPr>
          <p:cNvPr id="3" name="文字預留位置 2"/>
          <p:cNvSpPr>
            <a:spLocks noGrp="1"/>
          </p:cNvSpPr>
          <p:nvPr>
            <p:ph type="body" idx="1"/>
          </p:nvPr>
        </p:nvSpPr>
        <p:spPr>
          <a:xfrm>
            <a:off x="1065214" y="3124200"/>
            <a:ext cx="8686800" cy="1371600"/>
          </a:xfrm>
        </p:spPr>
        <p:txBody>
          <a:bodyPr rtlCol="0"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zh-TW" altLang="en-US"/>
              <a:t>按一下以編輯母片文字樣式</a:t>
            </a:r>
          </a:p>
        </p:txBody>
      </p:sp>
      <p:sp>
        <p:nvSpPr>
          <p:cNvPr id="5" name="頁尾預留位置 4"/>
          <p:cNvSpPr>
            <a:spLocks noGrp="1"/>
          </p:cNvSpPr>
          <p:nvPr>
            <p:ph type="ftr" sz="quarter" idx="11"/>
          </p:nvPr>
        </p:nvSpPr>
        <p:spPr/>
        <p:txBody>
          <a:bodyPr rtlCol="0"/>
          <a:lstStyle/>
          <a:p>
            <a:pPr rtl="0"/>
            <a:r>
              <a:rPr lang="zh-TW" altLang="en-US" dirty="0"/>
              <a:t>新增頁尾</a:t>
            </a:r>
          </a:p>
        </p:txBody>
      </p:sp>
      <p:sp>
        <p:nvSpPr>
          <p:cNvPr id="4" name="日期預留位置 3"/>
          <p:cNvSpPr>
            <a:spLocks noGrp="1"/>
          </p:cNvSpPr>
          <p:nvPr>
            <p:ph type="dt" sz="half" idx="10"/>
          </p:nvPr>
        </p:nvSpPr>
        <p:spPr/>
        <p:txBody>
          <a:bodyPr rtlCol="0"/>
          <a:lstStyle>
            <a:lvl1pPr>
              <a:defRPr/>
            </a:lvl1pPr>
          </a:lstStyle>
          <a:p>
            <a:fld id="{FCD96140-6517-4429-8245-8048EFFD722F}" type="datetime2">
              <a:rPr lang="zh-TW" altLang="en-US" smtClean="0"/>
              <a:pPr/>
              <a:t>2019年8月21日</a:t>
            </a:fld>
            <a:endParaRPr lang="en-US" dirty="0"/>
          </a:p>
        </p:txBody>
      </p:sp>
      <p:sp>
        <p:nvSpPr>
          <p:cNvPr id="6" name="投影片編號預留位置 5"/>
          <p:cNvSpPr>
            <a:spLocks noGrp="1"/>
          </p:cNvSpPr>
          <p:nvPr>
            <p:ph type="sldNum" sz="quarter" idx="12"/>
          </p:nvPr>
        </p:nvSpPr>
        <p:spPr/>
        <p:txBody>
          <a:bodyPr rtlCol="0"/>
          <a:lstStyle/>
          <a:p>
            <a:pPr rtl="0"/>
            <a:fld id="{AAEAE4A8-A6E5-453E-B946-FB774B73F48C}" type="slidenum">
              <a:rPr lang="en-US" altLang="zh-TW" smtClean="0"/>
              <a:t>‹#›</a:t>
            </a:fld>
            <a:endParaRPr lang="zh-TW" altLang="en-US" dirty="0"/>
          </a:p>
        </p:txBody>
      </p:sp>
    </p:spTree>
    <p:extLst>
      <p:ext uri="{BB962C8B-B14F-4D97-AF65-F5344CB8AC3E}">
        <p14:creationId xmlns:p14="http://schemas.microsoft.com/office/powerpoint/2010/main" val="292563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a:t>按一下以編輯母片標題樣式</a:t>
            </a:r>
            <a:endParaRPr lang="zh-TW" altLang="en-US" dirty="0"/>
          </a:p>
        </p:txBody>
      </p:sp>
      <p:sp>
        <p:nvSpPr>
          <p:cNvPr id="3" name="內容預留位置 2"/>
          <p:cNvSpPr>
            <a:spLocks noGrp="1"/>
          </p:cNvSpPr>
          <p:nvPr>
            <p:ph sz="half" idx="1"/>
          </p:nvPr>
        </p:nvSpPr>
        <p:spPr>
          <a:xfrm>
            <a:off x="1065212" y="1828800"/>
            <a:ext cx="4251960"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4" name="內容預留位置 3"/>
          <p:cNvSpPr>
            <a:spLocks noGrp="1"/>
          </p:cNvSpPr>
          <p:nvPr>
            <p:ph sz="half" idx="2"/>
          </p:nvPr>
        </p:nvSpPr>
        <p:spPr>
          <a:xfrm>
            <a:off x="5464598" y="1828800"/>
            <a:ext cx="4251960"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6" name="頁尾預留位置 5"/>
          <p:cNvSpPr>
            <a:spLocks noGrp="1"/>
          </p:cNvSpPr>
          <p:nvPr>
            <p:ph type="ftr" sz="quarter" idx="11"/>
          </p:nvPr>
        </p:nvSpPr>
        <p:spPr/>
        <p:txBody>
          <a:bodyPr rtlCol="0"/>
          <a:lstStyle/>
          <a:p>
            <a:pPr rtl="0"/>
            <a:r>
              <a:rPr lang="zh-TW" altLang="en-US" dirty="0"/>
              <a:t>新增頁尾</a:t>
            </a:r>
          </a:p>
        </p:txBody>
      </p:sp>
      <p:sp>
        <p:nvSpPr>
          <p:cNvPr id="5" name="日期預留位置 4"/>
          <p:cNvSpPr>
            <a:spLocks noGrp="1"/>
          </p:cNvSpPr>
          <p:nvPr>
            <p:ph type="dt" sz="half" idx="10"/>
          </p:nvPr>
        </p:nvSpPr>
        <p:spPr/>
        <p:txBody>
          <a:bodyPr rtlCol="0"/>
          <a:lstStyle>
            <a:lvl1pPr>
              <a:defRPr/>
            </a:lvl1pPr>
          </a:lstStyle>
          <a:p>
            <a:fld id="{4A214E14-FC91-4A98-BE2C-45A91C87CABA}" type="datetime2">
              <a:rPr lang="zh-TW" altLang="en-US" smtClean="0"/>
              <a:pPr/>
              <a:t>2019年8月21日</a:t>
            </a:fld>
            <a:endParaRPr lang="en-US" dirty="0"/>
          </a:p>
        </p:txBody>
      </p:sp>
      <p:sp>
        <p:nvSpPr>
          <p:cNvPr id="7" name="投影片編號預留位置 6"/>
          <p:cNvSpPr>
            <a:spLocks noGrp="1"/>
          </p:cNvSpPr>
          <p:nvPr>
            <p:ph type="sldNum" sz="quarter" idx="12"/>
          </p:nvPr>
        </p:nvSpPr>
        <p:spPr/>
        <p:txBody>
          <a:bodyPr rtlCol="0"/>
          <a:lstStyle/>
          <a:p>
            <a:pPr rtl="0"/>
            <a:fld id="{AAEAE4A8-A6E5-453E-B946-FB774B73F48C}" type="slidenum">
              <a:rPr lang="en-US" altLang="zh-TW" smtClean="0"/>
              <a:t>‹#›</a:t>
            </a:fld>
            <a:endParaRPr lang="zh-TW" altLang="en-US" dirty="0"/>
          </a:p>
        </p:txBody>
      </p:sp>
    </p:spTree>
    <p:extLst>
      <p:ext uri="{BB962C8B-B14F-4D97-AF65-F5344CB8AC3E}">
        <p14:creationId xmlns:p14="http://schemas.microsoft.com/office/powerpoint/2010/main" val="124050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a:xfrm>
            <a:off x="1065211" y="533400"/>
            <a:ext cx="8686802" cy="1066800"/>
          </a:xfrm>
        </p:spPr>
        <p:txBody>
          <a:bodyPr rtlCol="0"/>
          <a:lstStyle>
            <a:lvl1pPr>
              <a:defRPr/>
            </a:lvl1pPr>
          </a:lstStyle>
          <a:p>
            <a:pPr rtl="0"/>
            <a:r>
              <a:rPr lang="zh-TW" altLang="en-US"/>
              <a:t>按一下以編輯母片標題樣式</a:t>
            </a:r>
            <a:endParaRPr lang="zh-TW" altLang="en-US" dirty="0"/>
          </a:p>
        </p:txBody>
      </p:sp>
      <p:sp>
        <p:nvSpPr>
          <p:cNvPr id="3" name="文字預留位置 2"/>
          <p:cNvSpPr>
            <a:spLocks noGrp="1"/>
          </p:cNvSpPr>
          <p:nvPr>
            <p:ph type="body" idx="1"/>
          </p:nvPr>
        </p:nvSpPr>
        <p:spPr>
          <a:xfrm>
            <a:off x="1065213" y="1828799"/>
            <a:ext cx="4251960" cy="685801"/>
          </a:xfrm>
        </p:spPr>
        <p:txBody>
          <a:bodyPr rtlCol="0"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a:t>按一下以編輯母片文字樣式</a:t>
            </a:r>
          </a:p>
        </p:txBody>
      </p:sp>
      <p:sp>
        <p:nvSpPr>
          <p:cNvPr id="4" name="內容預留位置 3"/>
          <p:cNvSpPr>
            <a:spLocks noGrp="1"/>
          </p:cNvSpPr>
          <p:nvPr>
            <p:ph sz="half" idx="2"/>
          </p:nvPr>
        </p:nvSpPr>
        <p:spPr>
          <a:xfrm>
            <a:off x="1065213" y="2590800"/>
            <a:ext cx="4251960" cy="3429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5" name="文字預留位置 4"/>
          <p:cNvSpPr>
            <a:spLocks noGrp="1"/>
          </p:cNvSpPr>
          <p:nvPr>
            <p:ph type="body" sz="quarter" idx="3"/>
          </p:nvPr>
        </p:nvSpPr>
        <p:spPr>
          <a:xfrm>
            <a:off x="5500053" y="1828799"/>
            <a:ext cx="4251960" cy="685801"/>
          </a:xfrm>
        </p:spPr>
        <p:txBody>
          <a:bodyPr rtlCol="0"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a:t>按一下以編輯母片文字樣式</a:t>
            </a:r>
          </a:p>
        </p:txBody>
      </p:sp>
      <p:sp>
        <p:nvSpPr>
          <p:cNvPr id="6" name="內容預留位置 5"/>
          <p:cNvSpPr>
            <a:spLocks noGrp="1"/>
          </p:cNvSpPr>
          <p:nvPr>
            <p:ph sz="quarter" idx="4"/>
          </p:nvPr>
        </p:nvSpPr>
        <p:spPr>
          <a:xfrm>
            <a:off x="5500053" y="2590800"/>
            <a:ext cx="4251960" cy="3429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8" name="頁尾預留位置 7"/>
          <p:cNvSpPr>
            <a:spLocks noGrp="1"/>
          </p:cNvSpPr>
          <p:nvPr>
            <p:ph type="ftr" sz="quarter" idx="11"/>
          </p:nvPr>
        </p:nvSpPr>
        <p:spPr/>
        <p:txBody>
          <a:bodyPr rtlCol="0"/>
          <a:lstStyle/>
          <a:p>
            <a:pPr rtl="0"/>
            <a:r>
              <a:rPr lang="zh-TW" altLang="en-US" dirty="0"/>
              <a:t>新增頁尾</a:t>
            </a:r>
          </a:p>
        </p:txBody>
      </p:sp>
      <p:sp>
        <p:nvSpPr>
          <p:cNvPr id="7" name="日期預留位置 6"/>
          <p:cNvSpPr>
            <a:spLocks noGrp="1"/>
          </p:cNvSpPr>
          <p:nvPr>
            <p:ph type="dt" sz="half" idx="10"/>
          </p:nvPr>
        </p:nvSpPr>
        <p:spPr/>
        <p:txBody>
          <a:bodyPr rtlCol="0"/>
          <a:lstStyle>
            <a:lvl1pPr>
              <a:defRPr/>
            </a:lvl1pPr>
          </a:lstStyle>
          <a:p>
            <a:fld id="{0290FCD0-1450-4EF5-9EB6-93838DB68598}" type="datetime2">
              <a:rPr lang="zh-TW" altLang="en-US" smtClean="0"/>
              <a:pPr/>
              <a:t>2019年8月21日</a:t>
            </a:fld>
            <a:endParaRPr lang="en-US" dirty="0"/>
          </a:p>
        </p:txBody>
      </p:sp>
      <p:sp>
        <p:nvSpPr>
          <p:cNvPr id="9" name="投影片編號預留位置 8"/>
          <p:cNvSpPr>
            <a:spLocks noGrp="1"/>
          </p:cNvSpPr>
          <p:nvPr>
            <p:ph type="sldNum" sz="quarter" idx="12"/>
          </p:nvPr>
        </p:nvSpPr>
        <p:spPr/>
        <p:txBody>
          <a:bodyPr rtlCol="0"/>
          <a:lstStyle/>
          <a:p>
            <a:pPr rtl="0"/>
            <a:fld id="{AAEAE4A8-A6E5-453E-B946-FB774B73F48C}" type="slidenum">
              <a:rPr lang="en-US" altLang="zh-TW" smtClean="0"/>
              <a:t>‹#›</a:t>
            </a:fld>
            <a:endParaRPr lang="zh-TW" altLang="en-US" dirty="0"/>
          </a:p>
        </p:txBody>
      </p:sp>
    </p:spTree>
    <p:extLst>
      <p:ext uri="{BB962C8B-B14F-4D97-AF65-F5344CB8AC3E}">
        <p14:creationId xmlns:p14="http://schemas.microsoft.com/office/powerpoint/2010/main" val="330154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a:t>按一下以編輯母片標題樣式</a:t>
            </a:r>
            <a:endParaRPr lang="zh-TW" altLang="en-US" dirty="0"/>
          </a:p>
        </p:txBody>
      </p:sp>
      <p:sp>
        <p:nvSpPr>
          <p:cNvPr id="4" name="頁尾預留位置 3"/>
          <p:cNvSpPr>
            <a:spLocks noGrp="1"/>
          </p:cNvSpPr>
          <p:nvPr>
            <p:ph type="ftr" sz="quarter" idx="11"/>
          </p:nvPr>
        </p:nvSpPr>
        <p:spPr/>
        <p:txBody>
          <a:bodyPr rtlCol="0"/>
          <a:lstStyle/>
          <a:p>
            <a:pPr rtl="0"/>
            <a:r>
              <a:rPr lang="zh-TW" altLang="en-US" dirty="0"/>
              <a:t>新增頁尾</a:t>
            </a:r>
          </a:p>
        </p:txBody>
      </p:sp>
      <p:sp>
        <p:nvSpPr>
          <p:cNvPr id="3" name="日期預留位置 2"/>
          <p:cNvSpPr>
            <a:spLocks noGrp="1"/>
          </p:cNvSpPr>
          <p:nvPr>
            <p:ph type="dt" sz="half" idx="10"/>
          </p:nvPr>
        </p:nvSpPr>
        <p:spPr/>
        <p:txBody>
          <a:bodyPr rtlCol="0"/>
          <a:lstStyle>
            <a:lvl1pPr>
              <a:defRPr/>
            </a:lvl1pPr>
          </a:lstStyle>
          <a:p>
            <a:fld id="{73F19C76-1DF4-4157-8E83-99CDD7C5813A}" type="datetime2">
              <a:rPr lang="zh-TW" altLang="en-US" smtClean="0"/>
              <a:pPr/>
              <a:t>2019年8月21日</a:t>
            </a:fld>
            <a:endParaRPr lang="en-US" dirty="0"/>
          </a:p>
        </p:txBody>
      </p:sp>
      <p:sp>
        <p:nvSpPr>
          <p:cNvPr id="5" name="投影片編號預留位置 4"/>
          <p:cNvSpPr>
            <a:spLocks noGrp="1"/>
          </p:cNvSpPr>
          <p:nvPr>
            <p:ph type="sldNum" sz="quarter" idx="12"/>
          </p:nvPr>
        </p:nvSpPr>
        <p:spPr/>
        <p:txBody>
          <a:bodyPr rtlCol="0"/>
          <a:lstStyle/>
          <a:p>
            <a:pPr rtl="0"/>
            <a:fld id="{AAEAE4A8-A6E5-453E-B946-FB774B73F48C}" type="slidenum">
              <a:rPr lang="en-US" altLang="zh-TW" smtClean="0"/>
              <a:t>‹#›</a:t>
            </a:fld>
            <a:endParaRPr lang="zh-TW" altLang="en-US" dirty="0"/>
          </a:p>
        </p:txBody>
      </p:sp>
    </p:spTree>
    <p:extLst>
      <p:ext uri="{BB962C8B-B14F-4D97-AF65-F5344CB8AC3E}">
        <p14:creationId xmlns:p14="http://schemas.microsoft.com/office/powerpoint/2010/main" val="137030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頁尾預留位置 2"/>
          <p:cNvSpPr>
            <a:spLocks noGrp="1"/>
          </p:cNvSpPr>
          <p:nvPr>
            <p:ph type="ftr" sz="quarter" idx="11"/>
          </p:nvPr>
        </p:nvSpPr>
        <p:spPr/>
        <p:txBody>
          <a:bodyPr rtlCol="0"/>
          <a:lstStyle/>
          <a:p>
            <a:pPr rtl="0"/>
            <a:r>
              <a:rPr lang="zh-TW" altLang="en-US" dirty="0"/>
              <a:t>新增頁尾</a:t>
            </a:r>
          </a:p>
        </p:txBody>
      </p:sp>
      <p:sp>
        <p:nvSpPr>
          <p:cNvPr id="2" name="日期預留位置 1"/>
          <p:cNvSpPr>
            <a:spLocks noGrp="1"/>
          </p:cNvSpPr>
          <p:nvPr>
            <p:ph type="dt" sz="half" idx="10"/>
          </p:nvPr>
        </p:nvSpPr>
        <p:spPr/>
        <p:txBody>
          <a:bodyPr rtlCol="0"/>
          <a:lstStyle>
            <a:lvl1pPr>
              <a:defRPr/>
            </a:lvl1pPr>
          </a:lstStyle>
          <a:p>
            <a:fld id="{D40150BE-B45A-4071-8F2D-10F115658B39}" type="datetime2">
              <a:rPr lang="zh-TW" altLang="en-US" smtClean="0"/>
              <a:pPr/>
              <a:t>2019年8月21日</a:t>
            </a:fld>
            <a:endParaRPr lang="en-US" dirty="0"/>
          </a:p>
        </p:txBody>
      </p:sp>
      <p:sp>
        <p:nvSpPr>
          <p:cNvPr id="4" name="投影片編號預留位置 3"/>
          <p:cNvSpPr>
            <a:spLocks noGrp="1"/>
          </p:cNvSpPr>
          <p:nvPr>
            <p:ph type="sldNum" sz="quarter" idx="12"/>
          </p:nvPr>
        </p:nvSpPr>
        <p:spPr/>
        <p:txBody>
          <a:bodyPr rtlCol="0"/>
          <a:lstStyle/>
          <a:p>
            <a:pPr rtl="0"/>
            <a:fld id="{AAEAE4A8-A6E5-453E-B946-FB774B73F48C}" type="slidenum">
              <a:rPr lang="en-US" altLang="zh-TW" smtClean="0"/>
              <a:t>‹#›</a:t>
            </a:fld>
            <a:endParaRPr lang="zh-TW" altLang="en-US" dirty="0"/>
          </a:p>
        </p:txBody>
      </p:sp>
    </p:spTree>
    <p:extLst>
      <p:ext uri="{BB962C8B-B14F-4D97-AF65-F5344CB8AC3E}">
        <p14:creationId xmlns:p14="http://schemas.microsoft.com/office/powerpoint/2010/main" val="308826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1065213" y="533400"/>
            <a:ext cx="4114800" cy="1524000"/>
          </a:xfrm>
        </p:spPr>
        <p:txBody>
          <a:bodyPr rtlCol="0" anchor="b">
            <a:normAutofit/>
          </a:bodyPr>
          <a:lstStyle>
            <a:lvl1pPr algn="l">
              <a:lnSpc>
                <a:spcPct val="100000"/>
              </a:lnSpc>
              <a:defRPr sz="3600" b="1"/>
            </a:lvl1pPr>
          </a:lstStyle>
          <a:p>
            <a:pPr rtl="0"/>
            <a:r>
              <a:rPr lang="zh-TW" altLang="en-US"/>
              <a:t>按一下以編輯母片標題樣式</a:t>
            </a:r>
            <a:endParaRPr lang="zh-TW" altLang="en-US" dirty="0"/>
          </a:p>
        </p:txBody>
      </p:sp>
      <p:sp>
        <p:nvSpPr>
          <p:cNvPr id="3" name="內容預留位置 2"/>
          <p:cNvSpPr>
            <a:spLocks noGrp="1"/>
          </p:cNvSpPr>
          <p:nvPr>
            <p:ph idx="1"/>
          </p:nvPr>
        </p:nvSpPr>
        <p:spPr>
          <a:xfrm>
            <a:off x="5865813" y="533400"/>
            <a:ext cx="5867400" cy="54864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4" name="文字預留位置 3"/>
          <p:cNvSpPr>
            <a:spLocks noGrp="1"/>
          </p:cNvSpPr>
          <p:nvPr>
            <p:ph type="body" sz="half" idx="2"/>
          </p:nvPr>
        </p:nvSpPr>
        <p:spPr>
          <a:xfrm>
            <a:off x="1065213" y="2209800"/>
            <a:ext cx="4114800" cy="3810000"/>
          </a:xfrm>
        </p:spPr>
        <p:txBody>
          <a:bodyPr rtlCol="0">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TW" altLang="en-US"/>
              <a:t>按一下以編輯母片文字樣式</a:t>
            </a:r>
          </a:p>
        </p:txBody>
      </p:sp>
      <p:sp>
        <p:nvSpPr>
          <p:cNvPr id="6" name="頁尾預留位置 5"/>
          <p:cNvSpPr>
            <a:spLocks noGrp="1"/>
          </p:cNvSpPr>
          <p:nvPr>
            <p:ph type="ftr" sz="quarter" idx="11"/>
          </p:nvPr>
        </p:nvSpPr>
        <p:spPr/>
        <p:txBody>
          <a:bodyPr rtlCol="0"/>
          <a:lstStyle/>
          <a:p>
            <a:pPr rtl="0"/>
            <a:r>
              <a:rPr lang="zh-TW" altLang="en-US" dirty="0"/>
              <a:t>新增頁尾</a:t>
            </a:r>
          </a:p>
        </p:txBody>
      </p:sp>
      <p:sp>
        <p:nvSpPr>
          <p:cNvPr id="5" name="日期預留位置 4"/>
          <p:cNvSpPr>
            <a:spLocks noGrp="1"/>
          </p:cNvSpPr>
          <p:nvPr>
            <p:ph type="dt" sz="half" idx="10"/>
          </p:nvPr>
        </p:nvSpPr>
        <p:spPr/>
        <p:txBody>
          <a:bodyPr rtlCol="0"/>
          <a:lstStyle>
            <a:lvl1pPr>
              <a:defRPr/>
            </a:lvl1pPr>
          </a:lstStyle>
          <a:p>
            <a:fld id="{EDB22753-B0A9-4CCB-8874-8C3403729D00}" type="datetime2">
              <a:rPr lang="zh-TW" altLang="en-US" smtClean="0"/>
              <a:pPr/>
              <a:t>2019年8月21日</a:t>
            </a:fld>
            <a:endParaRPr lang="en-US" dirty="0"/>
          </a:p>
        </p:txBody>
      </p:sp>
      <p:sp>
        <p:nvSpPr>
          <p:cNvPr id="7" name="投影片編號預留位置 6"/>
          <p:cNvSpPr>
            <a:spLocks noGrp="1"/>
          </p:cNvSpPr>
          <p:nvPr>
            <p:ph type="sldNum" sz="quarter" idx="12"/>
          </p:nvPr>
        </p:nvSpPr>
        <p:spPr/>
        <p:txBody>
          <a:bodyPr rtlCol="0"/>
          <a:lstStyle/>
          <a:p>
            <a:pPr rtl="0"/>
            <a:fld id="{AAEAE4A8-A6E5-453E-B946-FB774B73F48C}" type="slidenum">
              <a:rPr lang="en-US" altLang="zh-TW" smtClean="0"/>
              <a:t>‹#›</a:t>
            </a:fld>
            <a:endParaRPr lang="zh-TW" altLang="en-US" dirty="0"/>
          </a:p>
        </p:txBody>
      </p:sp>
    </p:spTree>
    <p:extLst>
      <p:ext uri="{BB962C8B-B14F-4D97-AF65-F5344CB8AC3E}">
        <p14:creationId xmlns:p14="http://schemas.microsoft.com/office/powerpoint/2010/main" val="10008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065213" y="533400"/>
            <a:ext cx="4114800" cy="1524000"/>
          </a:xfrm>
        </p:spPr>
        <p:txBody>
          <a:bodyPr rtlCol="0" anchor="b">
            <a:noAutofit/>
          </a:bodyPr>
          <a:lstStyle>
            <a:lvl1pPr algn="l">
              <a:lnSpc>
                <a:spcPct val="100000"/>
              </a:lnSpc>
              <a:defRPr sz="3600" b="1"/>
            </a:lvl1pPr>
          </a:lstStyle>
          <a:p>
            <a:pPr rtl="0"/>
            <a:r>
              <a:rPr lang="zh-TW" altLang="en-US"/>
              <a:t>按一下以編輯母片標題樣式</a:t>
            </a:r>
            <a:endParaRPr lang="zh-TW" altLang="en-US" dirty="0"/>
          </a:p>
        </p:txBody>
      </p:sp>
      <p:sp>
        <p:nvSpPr>
          <p:cNvPr id="3" name="圖片預留位置 2" descr="要新增影像的空白預留位置。按一下預留位置，然後選取您要新增的影像"/>
          <p:cNvSpPr>
            <a:spLocks noGrp="1"/>
          </p:cNvSpPr>
          <p:nvPr>
            <p:ph type="pic" idx="1"/>
          </p:nvPr>
        </p:nvSpPr>
        <p:spPr>
          <a:xfrm>
            <a:off x="5865812" y="533400"/>
            <a:ext cx="5780173" cy="5791200"/>
          </a:xfrm>
          <a:ln w="50800">
            <a:solidFill>
              <a:schemeClr val="tx1">
                <a:lumMod val="65000"/>
                <a:lumOff val="35000"/>
              </a:schemeClr>
            </a:solidFill>
            <a:miter lim="800000"/>
          </a:ln>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TW" altLang="en-US"/>
              <a:t>按一下圖示以新增圖片</a:t>
            </a:r>
            <a:endParaRPr lang="zh-TW" altLang="en-US" dirty="0"/>
          </a:p>
        </p:txBody>
      </p:sp>
      <p:sp>
        <p:nvSpPr>
          <p:cNvPr id="4" name="文字預留位置 3"/>
          <p:cNvSpPr>
            <a:spLocks noGrp="1"/>
          </p:cNvSpPr>
          <p:nvPr>
            <p:ph type="body" sz="half" idx="2"/>
          </p:nvPr>
        </p:nvSpPr>
        <p:spPr>
          <a:xfrm>
            <a:off x="1065213" y="2209800"/>
            <a:ext cx="4114800" cy="3810000"/>
          </a:xfrm>
        </p:spPr>
        <p:txBody>
          <a:bodyPr rtlCol="0">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TW" altLang="en-US"/>
              <a:t>按一下以編輯母片文字樣式</a:t>
            </a:r>
          </a:p>
        </p:txBody>
      </p:sp>
    </p:spTree>
    <p:extLst>
      <p:ext uri="{BB962C8B-B14F-4D97-AF65-F5344CB8AC3E}">
        <p14:creationId xmlns:p14="http://schemas.microsoft.com/office/powerpoint/2010/main" val="57285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標題預留位置 1"/>
          <p:cNvSpPr>
            <a:spLocks noGrp="1"/>
          </p:cNvSpPr>
          <p:nvPr>
            <p:ph type="title"/>
          </p:nvPr>
        </p:nvSpPr>
        <p:spPr bwMode="auto">
          <a:xfrm>
            <a:off x="1065212" y="533400"/>
            <a:ext cx="8686801" cy="1066800"/>
          </a:xfrm>
          <a:prstGeom prst="rect">
            <a:avLst/>
          </a:prstGeom>
        </p:spPr>
        <p:txBody>
          <a:bodyPr vert="horz" lIns="91440" tIns="45720" rIns="91440" bIns="45720" rtlCol="0" anchor="b">
            <a:normAutofit/>
          </a:bodyPr>
          <a:lstStyle/>
          <a:p>
            <a:pPr rtl="0"/>
            <a:r>
              <a:rPr lang="zh-TW" altLang="en-US" dirty="0"/>
              <a:t>按一下以編輯母片標題樣式</a:t>
            </a:r>
          </a:p>
        </p:txBody>
      </p:sp>
      <p:sp>
        <p:nvSpPr>
          <p:cNvPr id="3" name="文字預留位置 2"/>
          <p:cNvSpPr>
            <a:spLocks noGrp="1"/>
          </p:cNvSpPr>
          <p:nvPr>
            <p:ph type="body" idx="1"/>
          </p:nvPr>
        </p:nvSpPr>
        <p:spPr>
          <a:xfrm>
            <a:off x="1065212" y="1828800"/>
            <a:ext cx="8686801" cy="4191000"/>
          </a:xfrm>
          <a:prstGeom prst="rect">
            <a:avLst/>
          </a:prstGeom>
        </p:spPr>
        <p:txBody>
          <a:bodyPr vert="horz" lIns="91440" tIns="45720" rIns="91440" bIns="45720" rtlCol="0">
            <a:normAutofit/>
          </a:bodyPr>
          <a:lstStyle/>
          <a:p>
            <a:pPr lvl="0" rtl="0"/>
            <a:r>
              <a:rPr lang="zh-TW" altLang="en-US" dirty="0"/>
              <a:t>按一下以編輯母片文字樣式</a:t>
            </a:r>
          </a:p>
          <a:p>
            <a:pPr lvl="1" rtl="0"/>
            <a:r>
              <a:rPr lang="zh-TW" altLang="en-US" dirty="0"/>
              <a:t>第二層</a:t>
            </a:r>
          </a:p>
          <a:p>
            <a:pPr lvl="2" rtl="0"/>
            <a:r>
              <a:rPr lang="zh-TW" altLang="en-US" dirty="0"/>
              <a:t>第三層</a:t>
            </a:r>
          </a:p>
          <a:p>
            <a:pPr lvl="3" rtl="0"/>
            <a:r>
              <a:rPr lang="zh-TW" altLang="en-US" dirty="0"/>
              <a:t>第四層</a:t>
            </a:r>
          </a:p>
          <a:p>
            <a:pPr lvl="4" rtl="0"/>
            <a:r>
              <a:rPr lang="zh-TW" altLang="en-US" dirty="0"/>
              <a:t>第五層</a:t>
            </a:r>
          </a:p>
        </p:txBody>
      </p:sp>
      <p:sp>
        <p:nvSpPr>
          <p:cNvPr id="5" name="頁尾預留位置 4"/>
          <p:cNvSpPr>
            <a:spLocks noGrp="1"/>
          </p:cNvSpPr>
          <p:nvPr>
            <p:ph type="ftr" sz="quarter" idx="3"/>
          </p:nvPr>
        </p:nvSpPr>
        <p:spPr>
          <a:xfrm>
            <a:off x="1065213" y="6155267"/>
            <a:ext cx="5653087" cy="273049"/>
          </a:xfrm>
          <a:prstGeom prst="rect">
            <a:avLst/>
          </a:prstGeom>
        </p:spPr>
        <p:txBody>
          <a:bodyPr vert="horz" lIns="91440" tIns="45720" rIns="91440" bIns="45720" rtlCol="0" anchor="ctr"/>
          <a:lstStyle>
            <a:lvl1pPr algn="l">
              <a:defRPr sz="1100">
                <a:solidFill>
                  <a:schemeClr val="tx1"/>
                </a:solidFill>
                <a:latin typeface="細明體" panose="02020509000000000000" pitchFamily="49" charset="-120"/>
                <a:ea typeface="細明體" panose="02020509000000000000" pitchFamily="49" charset="-120"/>
              </a:defRPr>
            </a:lvl1pPr>
          </a:lstStyle>
          <a:p>
            <a:r>
              <a:rPr lang="zh-TW" altLang="en-US" dirty="0"/>
              <a:t>新增頁尾</a:t>
            </a:r>
          </a:p>
        </p:txBody>
      </p:sp>
      <p:sp>
        <p:nvSpPr>
          <p:cNvPr id="4" name="日期預留位置 3"/>
          <p:cNvSpPr>
            <a:spLocks noGrp="1"/>
          </p:cNvSpPr>
          <p:nvPr>
            <p:ph type="dt" sz="half" idx="2"/>
          </p:nvPr>
        </p:nvSpPr>
        <p:spPr>
          <a:xfrm>
            <a:off x="6932612" y="6155267"/>
            <a:ext cx="1371600" cy="273049"/>
          </a:xfrm>
          <a:prstGeom prst="rect">
            <a:avLst/>
          </a:prstGeom>
        </p:spPr>
        <p:txBody>
          <a:bodyPr vert="horz" lIns="91440" tIns="45720" rIns="91440" bIns="45720" rtlCol="0" anchor="ctr"/>
          <a:lstStyle>
            <a:lvl1pPr algn="r">
              <a:defRPr sz="1100">
                <a:solidFill>
                  <a:schemeClr val="tx1"/>
                </a:solidFill>
                <a:latin typeface="細明體" panose="02020509000000000000" pitchFamily="49" charset="-120"/>
                <a:ea typeface="細明體" panose="02020509000000000000" pitchFamily="49" charset="-120"/>
              </a:defRPr>
            </a:lvl1pPr>
          </a:lstStyle>
          <a:p>
            <a:fld id="{BD8E3081-8997-4FCC-AA9C-554AF3E1C629}" type="datetime2">
              <a:rPr lang="zh-TW" altLang="en-US" smtClean="0"/>
              <a:pPr/>
              <a:t>2019年8月21日</a:t>
            </a:fld>
            <a:endParaRPr lang="en-US" dirty="0"/>
          </a:p>
        </p:txBody>
      </p:sp>
      <p:sp>
        <p:nvSpPr>
          <p:cNvPr id="6" name="投影片編號預留位置 5"/>
          <p:cNvSpPr>
            <a:spLocks noGrp="1"/>
          </p:cNvSpPr>
          <p:nvPr>
            <p:ph type="sldNum" sz="quarter" idx="4"/>
          </p:nvPr>
        </p:nvSpPr>
        <p:spPr>
          <a:xfrm>
            <a:off x="8532812" y="6155267"/>
            <a:ext cx="1219201" cy="273049"/>
          </a:xfrm>
          <a:prstGeom prst="rect">
            <a:avLst/>
          </a:prstGeom>
        </p:spPr>
        <p:txBody>
          <a:bodyPr vert="horz" lIns="91440" tIns="45720" rIns="91440" bIns="45720" rtlCol="0" anchor="ctr"/>
          <a:lstStyle>
            <a:lvl1pPr algn="r">
              <a:defRPr sz="1100">
                <a:solidFill>
                  <a:schemeClr val="tx1"/>
                </a:solidFill>
                <a:latin typeface="細明體" panose="02020509000000000000" pitchFamily="49" charset="-120"/>
              </a:defRPr>
            </a:lvl1pPr>
          </a:lstStyle>
          <a:p>
            <a:fld id="{AAEAE4A8-A6E5-453E-B946-FB774B73F48C}" type="slidenum">
              <a:rPr lang="en-US" altLang="zh-TW" smtClean="0"/>
              <a:pPr/>
              <a:t>‹#›</a:t>
            </a:fld>
            <a:endParaRPr lang="zh-TW" altLang="en-US" dirty="0"/>
          </a:p>
        </p:txBody>
      </p:sp>
    </p:spTree>
    <p:extLst>
      <p:ext uri="{BB962C8B-B14F-4D97-AF65-F5344CB8AC3E}">
        <p14:creationId xmlns:p14="http://schemas.microsoft.com/office/powerpoint/2010/main" val="13276704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3600" b="1" kern="1200">
          <a:solidFill>
            <a:schemeClr val="accent1"/>
          </a:solidFill>
          <a:latin typeface="Microsoft JhengHei UI" panose="020B0604030504040204" pitchFamily="34" charset="-120"/>
          <a:ea typeface="Microsoft JhengHei UI" panose="020B0604030504040204" pitchFamily="34" charset="-120"/>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solidFill>
          <a:latin typeface="細明體" panose="02020509000000000000" pitchFamily="49" charset="-120"/>
          <a:ea typeface="細明體" panose="02020509000000000000" pitchFamily="49" charset="-120"/>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solidFill>
          <a:latin typeface="細明體" panose="02020509000000000000" pitchFamily="49" charset="-120"/>
          <a:ea typeface="細明體" panose="02020509000000000000" pitchFamily="49" charset="-120"/>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solidFill>
          <a:latin typeface="細明體" panose="02020509000000000000" pitchFamily="49" charset="-120"/>
          <a:ea typeface="細明體" panose="02020509000000000000" pitchFamily="49" charset="-120"/>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細明體" panose="02020509000000000000" pitchFamily="49" charset="-120"/>
          <a:ea typeface="細明體" panose="02020509000000000000" pitchFamily="49" charset="-120"/>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細明體" panose="02020509000000000000" pitchFamily="49" charset="-120"/>
          <a:ea typeface="細明體" panose="02020509000000000000" pitchFamily="49" charset="-120"/>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diagramQuickStyle" Target="../diagrams/quickStyle1.xml"/><Relationship Id="rId12"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Layout" Target="../diagrams/layout1.xml"/><Relationship Id="rId11" Type="http://schemas.openxmlformats.org/officeDocument/2006/relationships/image" Target="../media/image8.jpeg"/><Relationship Id="rId5" Type="http://schemas.openxmlformats.org/officeDocument/2006/relationships/diagramData" Target="../diagrams/data1.xml"/><Relationship Id="rId10" Type="http://schemas.openxmlformats.org/officeDocument/2006/relationships/image" Target="../media/image7.jpeg"/><Relationship Id="rId4" Type="http://schemas.openxmlformats.org/officeDocument/2006/relationships/image" Target="../media/image6.jpeg"/><Relationship Id="rId9" Type="http://schemas.microsoft.com/office/2007/relationships/diagramDrawing" Target="../diagrams/drawing1.xml"/><Relationship Id="rId1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1035421" y="980728"/>
            <a:ext cx="5029200" cy="2514601"/>
          </a:xfrm>
        </p:spPr>
        <p:txBody>
          <a:bodyPr rtlCol="0">
            <a:normAutofit/>
          </a:bodyPr>
          <a:lstStyle/>
          <a:p>
            <a:pPr rtl="0"/>
            <a:r>
              <a:rPr lang="zh-TW" altLang="en-US" sz="5400" dirty="0">
                <a:latin typeface="微軟正黑體" panose="020B0604030504040204" pitchFamily="34" charset="-120"/>
                <a:ea typeface="微軟正黑體" panose="020B0604030504040204" pitchFamily="34" charset="-120"/>
              </a:rPr>
              <a:t>勇行益</a:t>
            </a:r>
          </a:p>
        </p:txBody>
      </p:sp>
      <p:sp>
        <p:nvSpPr>
          <p:cNvPr id="3" name="內容預留位置 2"/>
          <p:cNvSpPr>
            <a:spLocks noGrp="1"/>
          </p:cNvSpPr>
          <p:nvPr>
            <p:ph type="subTitle" idx="1"/>
          </p:nvPr>
        </p:nvSpPr>
        <p:spPr/>
        <p:txBody>
          <a:bodyPr rtlCol="0"/>
          <a:lstStyle/>
          <a:p>
            <a:pPr rtl="0"/>
            <a:r>
              <a:rPr lang="zh-TW" altLang="en-US" sz="3200" b="1" dirty="0">
                <a:latin typeface="微軟正黑體" panose="020B0604030504040204" pitchFamily="34" charset="-120"/>
                <a:ea typeface="微軟正黑體" panose="020B0604030504040204" pitchFamily="34" charset="-120"/>
              </a:rPr>
              <a:t>海 豹 突 擊 隊</a:t>
            </a:r>
          </a:p>
          <a:p>
            <a:pPr rtl="0"/>
            <a:endParaRPr lang="zh-TW" altLang="en-US" dirty="0"/>
          </a:p>
        </p:txBody>
      </p:sp>
    </p:spTree>
    <p:extLst>
      <p:ext uri="{BB962C8B-B14F-4D97-AF65-F5344CB8AC3E}">
        <p14:creationId xmlns:p14="http://schemas.microsoft.com/office/powerpoint/2010/main" val="365812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84E0342C-E0E9-48AA-8F08-8D2306E30BCF}"/>
              </a:ext>
            </a:extLst>
          </p:cNvPr>
          <p:cNvSpPr>
            <a:spLocks noChangeArrowheads="1"/>
          </p:cNvSpPr>
          <p:nvPr/>
        </p:nvSpPr>
        <p:spPr bwMode="auto">
          <a:xfrm>
            <a:off x="1125860" y="600291"/>
            <a:ext cx="8784976" cy="1947863"/>
          </a:xfrm>
          <a:prstGeom prst="rect">
            <a:avLst/>
          </a:prstGeom>
          <a:noFill/>
          <a:ln w="9525">
            <a:noFill/>
            <a:miter lim="800000"/>
            <a:headEnd/>
            <a:tailEnd/>
          </a:ln>
          <a:effectLst/>
        </p:spPr>
        <p:txBody>
          <a:bodyPr anchor="b"/>
          <a:lstStyle/>
          <a:p>
            <a:r>
              <a:rPr lang="en-US" altLang="zh-TW" sz="4800" b="1" dirty="0">
                <a:solidFill>
                  <a:srgbClr val="E214C9"/>
                </a:solidFill>
                <a:effectLst>
                  <a:outerShdw blurRad="38100" dist="38100" dir="2700000" algn="tl">
                    <a:srgbClr val="C0C0C0"/>
                  </a:outerShdw>
                </a:effectLst>
                <a:latin typeface="微軟正黑體" pitchFamily="34" charset="-120"/>
                <a:ea typeface="微軟正黑體" pitchFamily="34" charset="-120"/>
              </a:rPr>
              <a:t>All brands come from value</a:t>
            </a:r>
            <a:endParaRPr lang="en-US" altLang="zh-TW" sz="8800" b="1" dirty="0">
              <a:solidFill>
                <a:srgbClr val="E214C9"/>
              </a:solidFill>
              <a:effectLst>
                <a:outerShdw blurRad="38100" dist="38100" dir="2700000" algn="tl">
                  <a:srgbClr val="C0C0C0"/>
                </a:outerShdw>
              </a:effectLst>
              <a:latin typeface="微軟正黑體" pitchFamily="34" charset="-120"/>
              <a:ea typeface="微軟正黑體" pitchFamily="34" charset="-120"/>
            </a:endParaRPr>
          </a:p>
        </p:txBody>
      </p:sp>
      <p:sp>
        <p:nvSpPr>
          <p:cNvPr id="9" name="Rectangle 3">
            <a:extLst>
              <a:ext uri="{FF2B5EF4-FFF2-40B4-BE49-F238E27FC236}">
                <a16:creationId xmlns:a16="http://schemas.microsoft.com/office/drawing/2014/main" id="{EEA7FB36-BF46-4646-B0A7-D67BF9270643}"/>
              </a:ext>
            </a:extLst>
          </p:cNvPr>
          <p:cNvSpPr>
            <a:spLocks noChangeArrowheads="1"/>
          </p:cNvSpPr>
          <p:nvPr/>
        </p:nvSpPr>
        <p:spPr bwMode="auto">
          <a:xfrm>
            <a:off x="4654078" y="2548154"/>
            <a:ext cx="67691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TW" altLang="en-US" sz="3200" b="1" dirty="0">
                <a:solidFill>
                  <a:srgbClr val="00B0F0"/>
                </a:solidFill>
                <a:latin typeface="微軟正黑體" panose="020B0604030504040204" pitchFamily="34" charset="-120"/>
                <a:ea typeface="微軟正黑體" panose="020B0604030504040204" pitchFamily="34" charset="-120"/>
              </a:rPr>
              <a:t>我們不只是在開創服務，</a:t>
            </a:r>
          </a:p>
          <a:p>
            <a:pPr eaLnBrk="0" hangingPunct="0"/>
            <a:r>
              <a:rPr lang="zh-TW" altLang="en-US" sz="3200" b="1" dirty="0">
                <a:solidFill>
                  <a:srgbClr val="00B0F0"/>
                </a:solidFill>
                <a:latin typeface="微軟正黑體" panose="020B0604030504040204" pitchFamily="34" charset="-120"/>
                <a:ea typeface="微軟正黑體" panose="020B0604030504040204" pitchFamily="34" charset="-120"/>
              </a:rPr>
              <a:t>而是幫您創造出有價值的餐飲品牌</a:t>
            </a:r>
            <a:r>
              <a:rPr lang="en-US" altLang="zh-TW" sz="3200" b="1" dirty="0">
                <a:solidFill>
                  <a:srgbClr val="00B0F0"/>
                </a:solidFill>
                <a:latin typeface="微軟正黑體" panose="020B0604030504040204" pitchFamily="34" charset="-120"/>
                <a:ea typeface="微軟正黑體" panose="020B0604030504040204" pitchFamily="34" charset="-120"/>
              </a:rPr>
              <a:t>!</a:t>
            </a:r>
          </a:p>
        </p:txBody>
      </p:sp>
      <p:pic>
        <p:nvPicPr>
          <p:cNvPr id="10" name="圖片 9">
            <a:extLst>
              <a:ext uri="{FF2B5EF4-FFF2-40B4-BE49-F238E27FC236}">
                <a16:creationId xmlns:a16="http://schemas.microsoft.com/office/drawing/2014/main" id="{2550C7AA-F5F6-40AD-A700-7FE6C954A0B9}"/>
              </a:ext>
            </a:extLst>
          </p:cNvPr>
          <p:cNvPicPr>
            <a:picLocks noChangeAspect="1"/>
          </p:cNvPicPr>
          <p:nvPr/>
        </p:nvPicPr>
        <p:blipFill>
          <a:blip r:embed="rId3">
            <a:alphaModFix amt="20000"/>
          </a:blip>
          <a:stretch>
            <a:fillRect/>
          </a:stretch>
        </p:blipFill>
        <p:spPr>
          <a:xfrm>
            <a:off x="-818356" y="1844824"/>
            <a:ext cx="7632848" cy="4629500"/>
          </a:xfrm>
          <a:prstGeom prst="rect">
            <a:avLst/>
          </a:prstGeom>
        </p:spPr>
      </p:pic>
    </p:spTree>
    <p:extLst>
      <p:ext uri="{BB962C8B-B14F-4D97-AF65-F5344CB8AC3E}">
        <p14:creationId xmlns:p14="http://schemas.microsoft.com/office/powerpoint/2010/main" val="16373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7" name="Rectangle 3"/>
          <p:cNvSpPr>
            <a:spLocks noChangeArrowheads="1"/>
          </p:cNvSpPr>
          <p:nvPr/>
        </p:nvSpPr>
        <p:spPr bwMode="auto">
          <a:xfrm>
            <a:off x="4004693" y="762941"/>
            <a:ext cx="5616575" cy="649288"/>
          </a:xfrm>
          <a:prstGeom prst="rect">
            <a:avLst/>
          </a:prstGeom>
          <a:noFill/>
          <a:ln w="38100">
            <a:solidFill>
              <a:srgbClr val="CC0000"/>
            </a:solidFill>
            <a:prstDash val="sysDot"/>
            <a:miter lim="800000"/>
            <a:headEnd/>
            <a:tailEnd/>
          </a:ln>
          <a:effectLst>
            <a:outerShdw dist="107763" dir="2700000" algn="ctr" rotWithShape="0">
              <a:schemeClr val="bg2">
                <a:alpha val="50000"/>
              </a:schemeClr>
            </a:outerShdw>
          </a:effectLst>
        </p:spPr>
        <p:txBody>
          <a:bodyPr wrap="none" anchor="ctr"/>
          <a:lstStyle/>
          <a:p>
            <a:pPr algn="ctr" eaLnBrk="0" hangingPunct="0"/>
            <a:r>
              <a:rPr lang="zh-TW" altLang="en-US" sz="3000" b="1" dirty="0">
                <a:solidFill>
                  <a:schemeClr val="accent4">
                    <a:lumMod val="75000"/>
                  </a:schemeClr>
                </a:solidFill>
                <a:latin typeface="微軟正黑體" panose="020B0604030504040204" pitchFamily="34" charset="-120"/>
                <a:ea typeface="微軟正黑體" panose="020B0604030504040204" pitchFamily="34" charset="-120"/>
              </a:rPr>
              <a:t>一切努力都是為了價值</a:t>
            </a:r>
          </a:p>
        </p:txBody>
      </p:sp>
      <p:sp>
        <p:nvSpPr>
          <p:cNvPr id="441348" name="Rectangle 4"/>
          <p:cNvSpPr>
            <a:spLocks noChangeArrowheads="1"/>
          </p:cNvSpPr>
          <p:nvPr/>
        </p:nvSpPr>
        <p:spPr bwMode="auto">
          <a:xfrm>
            <a:off x="4004693" y="1843063"/>
            <a:ext cx="5616575" cy="649287"/>
          </a:xfrm>
          <a:prstGeom prst="rect">
            <a:avLst/>
          </a:prstGeom>
          <a:noFill/>
          <a:ln w="38100">
            <a:solidFill>
              <a:srgbClr val="CC0000"/>
            </a:solidFill>
            <a:prstDash val="sysDot"/>
            <a:miter lim="800000"/>
            <a:headEnd/>
            <a:tailEnd/>
          </a:ln>
          <a:effectLst>
            <a:outerShdw dist="107763" dir="2700000" algn="ctr" rotWithShape="0">
              <a:schemeClr val="bg2">
                <a:alpha val="50000"/>
              </a:schemeClr>
            </a:outerShdw>
          </a:effectLst>
        </p:spPr>
        <p:txBody>
          <a:bodyPr wrap="none" anchor="ctr"/>
          <a:lstStyle/>
          <a:p>
            <a:pPr algn="ctr" eaLnBrk="0" hangingPunct="0"/>
            <a:r>
              <a:rPr lang="zh-TW" altLang="en-US" sz="3000" b="1">
                <a:solidFill>
                  <a:schemeClr val="accent4">
                    <a:lumMod val="75000"/>
                  </a:schemeClr>
                </a:solidFill>
                <a:latin typeface="微軟正黑體" panose="020B0604030504040204" pitchFamily="34" charset="-120"/>
                <a:ea typeface="微軟正黑體" panose="020B0604030504040204" pitchFamily="34" charset="-120"/>
              </a:rPr>
              <a:t>最好的還沒生出來</a:t>
            </a:r>
          </a:p>
        </p:txBody>
      </p:sp>
      <p:sp>
        <p:nvSpPr>
          <p:cNvPr id="441349" name="Rectangle 5"/>
          <p:cNvSpPr>
            <a:spLocks noChangeArrowheads="1"/>
          </p:cNvSpPr>
          <p:nvPr/>
        </p:nvSpPr>
        <p:spPr bwMode="auto">
          <a:xfrm>
            <a:off x="4004693" y="2923183"/>
            <a:ext cx="5616575" cy="649287"/>
          </a:xfrm>
          <a:prstGeom prst="rect">
            <a:avLst/>
          </a:prstGeom>
          <a:noFill/>
          <a:ln w="38100">
            <a:solidFill>
              <a:srgbClr val="CC0000"/>
            </a:solidFill>
            <a:prstDash val="sysDot"/>
            <a:miter lim="800000"/>
            <a:headEnd/>
            <a:tailEnd/>
          </a:ln>
          <a:effectLst>
            <a:outerShdw dist="107763" dir="2700000" algn="ctr" rotWithShape="0">
              <a:schemeClr val="bg2">
                <a:alpha val="50000"/>
              </a:schemeClr>
            </a:outerShdw>
          </a:effectLst>
        </p:spPr>
        <p:txBody>
          <a:bodyPr wrap="none" anchor="ctr"/>
          <a:lstStyle/>
          <a:p>
            <a:pPr algn="ctr" eaLnBrk="0" hangingPunct="0"/>
            <a:r>
              <a:rPr lang="zh-TW" altLang="en-US" sz="3000" b="1" dirty="0">
                <a:solidFill>
                  <a:schemeClr val="accent4">
                    <a:lumMod val="75000"/>
                  </a:schemeClr>
                </a:solidFill>
                <a:latin typeface="微軟正黑體" panose="020B0604030504040204" pitchFamily="34" charset="-120"/>
                <a:ea typeface="微軟正黑體" panose="020B0604030504040204" pitchFamily="34" charset="-120"/>
              </a:rPr>
              <a:t>過去做的不一定是對</a:t>
            </a:r>
          </a:p>
        </p:txBody>
      </p:sp>
      <p:sp>
        <p:nvSpPr>
          <p:cNvPr id="441350" name="Rectangle 6"/>
          <p:cNvSpPr>
            <a:spLocks noChangeArrowheads="1"/>
          </p:cNvSpPr>
          <p:nvPr/>
        </p:nvSpPr>
        <p:spPr bwMode="auto">
          <a:xfrm>
            <a:off x="4004693" y="4003303"/>
            <a:ext cx="5616575" cy="649287"/>
          </a:xfrm>
          <a:prstGeom prst="rect">
            <a:avLst/>
          </a:prstGeom>
          <a:noFill/>
          <a:ln w="38100">
            <a:solidFill>
              <a:srgbClr val="CC0000"/>
            </a:solidFill>
            <a:prstDash val="sysDot"/>
            <a:miter lim="800000"/>
            <a:headEnd/>
            <a:tailEnd/>
          </a:ln>
          <a:effectLst>
            <a:outerShdw dist="107763" dir="2700000" algn="ctr" rotWithShape="0">
              <a:schemeClr val="bg2">
                <a:alpha val="50000"/>
              </a:schemeClr>
            </a:outerShdw>
          </a:effectLst>
        </p:spPr>
        <p:txBody>
          <a:bodyPr wrap="none" anchor="ctr"/>
          <a:lstStyle/>
          <a:p>
            <a:pPr algn="ctr" eaLnBrk="0" hangingPunct="0"/>
            <a:r>
              <a:rPr lang="zh-TW" altLang="en-US" sz="3000" b="1">
                <a:solidFill>
                  <a:schemeClr val="accent4">
                    <a:lumMod val="75000"/>
                  </a:schemeClr>
                </a:solidFill>
                <a:latin typeface="微軟正黑體" panose="020B0604030504040204" pitchFamily="34" charset="-120"/>
                <a:ea typeface="微軟正黑體" panose="020B0604030504040204" pitchFamily="34" charset="-120"/>
              </a:rPr>
              <a:t>貼近消費者的生活</a:t>
            </a:r>
          </a:p>
        </p:txBody>
      </p:sp>
      <p:sp>
        <p:nvSpPr>
          <p:cNvPr id="441351" name="Rectangle 7"/>
          <p:cNvSpPr>
            <a:spLocks noChangeArrowheads="1"/>
          </p:cNvSpPr>
          <p:nvPr/>
        </p:nvSpPr>
        <p:spPr bwMode="auto">
          <a:xfrm>
            <a:off x="4004693" y="5011961"/>
            <a:ext cx="5616575" cy="649287"/>
          </a:xfrm>
          <a:prstGeom prst="rect">
            <a:avLst/>
          </a:prstGeom>
          <a:noFill/>
          <a:ln w="38100">
            <a:solidFill>
              <a:srgbClr val="CC0000"/>
            </a:solidFill>
            <a:prstDash val="sysDot"/>
            <a:miter lim="800000"/>
            <a:headEnd/>
            <a:tailEnd/>
          </a:ln>
          <a:effectLst>
            <a:outerShdw dist="107763" dir="2700000" algn="ctr" rotWithShape="0">
              <a:schemeClr val="bg2">
                <a:alpha val="50000"/>
              </a:schemeClr>
            </a:outerShdw>
          </a:effectLst>
        </p:spPr>
        <p:txBody>
          <a:bodyPr wrap="none" anchor="ctr"/>
          <a:lstStyle/>
          <a:p>
            <a:pPr algn="ctr" eaLnBrk="0" hangingPunct="0"/>
            <a:r>
              <a:rPr lang="zh-TW" altLang="en-US" sz="3000" b="1">
                <a:solidFill>
                  <a:schemeClr val="accent4">
                    <a:lumMod val="75000"/>
                  </a:schemeClr>
                </a:solidFill>
                <a:latin typeface="微軟正黑體" panose="020B0604030504040204" pitchFamily="34" charset="-120"/>
                <a:ea typeface="微軟正黑體" panose="020B0604030504040204" pitchFamily="34" charset="-120"/>
              </a:rPr>
              <a:t>凡事沒有不可能</a:t>
            </a:r>
          </a:p>
        </p:txBody>
      </p:sp>
      <p:sp>
        <p:nvSpPr>
          <p:cNvPr id="116744" name="Rectangle 8"/>
          <p:cNvSpPr>
            <a:spLocks noChangeArrowheads="1"/>
          </p:cNvSpPr>
          <p:nvPr/>
        </p:nvSpPr>
        <p:spPr bwMode="auto">
          <a:xfrm>
            <a:off x="1413892" y="762941"/>
            <a:ext cx="2374900" cy="649288"/>
          </a:xfrm>
          <a:prstGeom prst="rect">
            <a:avLst/>
          </a:prstGeom>
          <a:solidFill>
            <a:schemeClr val="bg1"/>
          </a:solidFill>
          <a:ln w="38100">
            <a:solidFill>
              <a:srgbClr val="CC0000"/>
            </a:solidFill>
            <a:prstDash val="sysDot"/>
            <a:miter lim="800000"/>
            <a:headEnd/>
            <a:tailEnd/>
          </a:ln>
        </p:spPr>
        <p:txBody>
          <a:bodyPr wrap="none" anchor="ctr"/>
          <a:lstStyle/>
          <a:p>
            <a:pPr algn="ctr" eaLnBrk="0" hangingPunct="0"/>
            <a:r>
              <a:rPr lang="zh-TW" altLang="en-US" sz="3000" b="1" dirty="0">
                <a:solidFill>
                  <a:srgbClr val="00B0F0"/>
                </a:solidFill>
                <a:latin typeface="微軟正黑體" panose="020B0604030504040204" pitchFamily="34" charset="-120"/>
                <a:ea typeface="微軟正黑體" panose="020B0604030504040204" pitchFamily="34" charset="-120"/>
              </a:rPr>
              <a:t>我們堅持</a:t>
            </a:r>
          </a:p>
        </p:txBody>
      </p:sp>
      <p:sp>
        <p:nvSpPr>
          <p:cNvPr id="116745" name="Rectangle 9"/>
          <p:cNvSpPr>
            <a:spLocks noChangeArrowheads="1"/>
          </p:cNvSpPr>
          <p:nvPr/>
        </p:nvSpPr>
        <p:spPr bwMode="auto">
          <a:xfrm>
            <a:off x="1413892" y="1843063"/>
            <a:ext cx="2374900" cy="649287"/>
          </a:xfrm>
          <a:prstGeom prst="rect">
            <a:avLst/>
          </a:prstGeom>
          <a:solidFill>
            <a:schemeClr val="bg1"/>
          </a:solidFill>
          <a:ln w="38100">
            <a:solidFill>
              <a:srgbClr val="CC0000"/>
            </a:solidFill>
            <a:prstDash val="sysDot"/>
            <a:miter lim="800000"/>
            <a:headEnd/>
            <a:tailEnd/>
          </a:ln>
        </p:spPr>
        <p:txBody>
          <a:bodyPr wrap="none" anchor="ctr"/>
          <a:lstStyle/>
          <a:p>
            <a:pPr algn="ctr" eaLnBrk="0" hangingPunct="0"/>
            <a:r>
              <a:rPr lang="zh-TW" altLang="en-US" sz="3000" b="1" dirty="0">
                <a:solidFill>
                  <a:srgbClr val="00B0F0"/>
                </a:solidFill>
                <a:latin typeface="微軟正黑體" panose="020B0604030504040204" pitchFamily="34" charset="-120"/>
                <a:ea typeface="微軟正黑體" panose="020B0604030504040204" pitchFamily="34" charset="-120"/>
              </a:rPr>
              <a:t>我們追求</a:t>
            </a:r>
          </a:p>
        </p:txBody>
      </p:sp>
      <p:sp>
        <p:nvSpPr>
          <p:cNvPr id="116746" name="Rectangle 10"/>
          <p:cNvSpPr>
            <a:spLocks noChangeArrowheads="1"/>
          </p:cNvSpPr>
          <p:nvPr/>
        </p:nvSpPr>
        <p:spPr bwMode="auto">
          <a:xfrm>
            <a:off x="1413892" y="2923183"/>
            <a:ext cx="2374900" cy="649287"/>
          </a:xfrm>
          <a:prstGeom prst="rect">
            <a:avLst/>
          </a:prstGeom>
          <a:solidFill>
            <a:schemeClr val="bg1"/>
          </a:solidFill>
          <a:ln w="38100">
            <a:solidFill>
              <a:srgbClr val="CC0000"/>
            </a:solidFill>
            <a:prstDash val="sysDot"/>
            <a:miter lim="800000"/>
            <a:headEnd/>
            <a:tailEnd/>
          </a:ln>
        </p:spPr>
        <p:txBody>
          <a:bodyPr wrap="none" anchor="ctr"/>
          <a:lstStyle/>
          <a:p>
            <a:pPr algn="ctr" eaLnBrk="0" hangingPunct="0"/>
            <a:r>
              <a:rPr lang="zh-TW" altLang="en-US" sz="3000" b="1">
                <a:solidFill>
                  <a:srgbClr val="00B0F0"/>
                </a:solidFill>
                <a:latin typeface="微軟正黑體" panose="020B0604030504040204" pitchFamily="34" charset="-120"/>
                <a:ea typeface="微軟正黑體" panose="020B0604030504040204" pitchFamily="34" charset="-120"/>
              </a:rPr>
              <a:t>我們認為</a:t>
            </a:r>
          </a:p>
        </p:txBody>
      </p:sp>
      <p:sp>
        <p:nvSpPr>
          <p:cNvPr id="116747" name="Rectangle 11"/>
          <p:cNvSpPr>
            <a:spLocks noChangeArrowheads="1"/>
          </p:cNvSpPr>
          <p:nvPr/>
        </p:nvSpPr>
        <p:spPr bwMode="auto">
          <a:xfrm>
            <a:off x="1413892" y="4003303"/>
            <a:ext cx="2374900" cy="649287"/>
          </a:xfrm>
          <a:prstGeom prst="rect">
            <a:avLst/>
          </a:prstGeom>
          <a:solidFill>
            <a:schemeClr val="bg1"/>
          </a:solidFill>
          <a:ln w="38100">
            <a:solidFill>
              <a:srgbClr val="CC0000"/>
            </a:solidFill>
            <a:prstDash val="sysDot"/>
            <a:miter lim="800000"/>
            <a:headEnd/>
            <a:tailEnd/>
          </a:ln>
        </p:spPr>
        <p:txBody>
          <a:bodyPr wrap="none" anchor="ctr"/>
          <a:lstStyle/>
          <a:p>
            <a:pPr algn="ctr" eaLnBrk="0" hangingPunct="0"/>
            <a:r>
              <a:rPr lang="zh-TW" altLang="en-US" sz="3000" b="1">
                <a:solidFill>
                  <a:srgbClr val="00B0F0"/>
                </a:solidFill>
                <a:latin typeface="微軟正黑體" panose="020B0604030504040204" pitchFamily="34" charset="-120"/>
                <a:ea typeface="微軟正黑體" panose="020B0604030504040204" pitchFamily="34" charset="-120"/>
              </a:rPr>
              <a:t>我們努力</a:t>
            </a:r>
          </a:p>
        </p:txBody>
      </p:sp>
      <p:sp>
        <p:nvSpPr>
          <p:cNvPr id="116748" name="Rectangle 12"/>
          <p:cNvSpPr>
            <a:spLocks noChangeArrowheads="1"/>
          </p:cNvSpPr>
          <p:nvPr/>
        </p:nvSpPr>
        <p:spPr bwMode="auto">
          <a:xfrm>
            <a:off x="1413892" y="5011961"/>
            <a:ext cx="2374900" cy="649287"/>
          </a:xfrm>
          <a:prstGeom prst="rect">
            <a:avLst/>
          </a:prstGeom>
          <a:solidFill>
            <a:schemeClr val="bg1"/>
          </a:solidFill>
          <a:ln w="38100">
            <a:solidFill>
              <a:srgbClr val="CC0000"/>
            </a:solidFill>
            <a:prstDash val="sysDot"/>
            <a:miter lim="800000"/>
            <a:headEnd/>
            <a:tailEnd/>
          </a:ln>
        </p:spPr>
        <p:txBody>
          <a:bodyPr wrap="none" anchor="ctr"/>
          <a:lstStyle/>
          <a:p>
            <a:pPr algn="ctr" eaLnBrk="0" hangingPunct="0"/>
            <a:r>
              <a:rPr lang="zh-TW" altLang="en-US" sz="3000" b="1">
                <a:solidFill>
                  <a:srgbClr val="00B0F0"/>
                </a:solidFill>
                <a:latin typeface="微軟正黑體" panose="020B0604030504040204" pitchFamily="34" charset="-120"/>
                <a:ea typeface="微軟正黑體" panose="020B0604030504040204" pitchFamily="34" charset="-120"/>
              </a:rPr>
              <a:t>我們相信</a:t>
            </a:r>
          </a:p>
        </p:txBody>
      </p:sp>
      <p:pic>
        <p:nvPicPr>
          <p:cNvPr id="2" name="圖片 1">
            <a:extLst>
              <a:ext uri="{FF2B5EF4-FFF2-40B4-BE49-F238E27FC236}">
                <a16:creationId xmlns:a16="http://schemas.microsoft.com/office/drawing/2014/main" id="{876FFE17-B810-4779-A761-5BF3B2BED9CD}"/>
              </a:ext>
            </a:extLst>
          </p:cNvPr>
          <p:cNvPicPr>
            <a:picLocks noChangeAspect="1"/>
          </p:cNvPicPr>
          <p:nvPr/>
        </p:nvPicPr>
        <p:blipFill>
          <a:blip r:embed="rId3">
            <a:alphaModFix amt="20000"/>
          </a:blip>
          <a:stretch>
            <a:fillRect/>
          </a:stretch>
        </p:blipFill>
        <p:spPr>
          <a:xfrm rot="20030856">
            <a:off x="3029913" y="1429847"/>
            <a:ext cx="5337943" cy="3998305"/>
          </a:xfrm>
          <a:prstGeom prst="rect">
            <a:avLst/>
          </a:prstGeom>
        </p:spPr>
      </p:pic>
    </p:spTree>
    <p:extLst>
      <p:ext uri="{BB962C8B-B14F-4D97-AF65-F5344CB8AC3E}">
        <p14:creationId xmlns:p14="http://schemas.microsoft.com/office/powerpoint/2010/main" val="161205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1979612" y="274639"/>
            <a:ext cx="7354888" cy="706437"/>
          </a:xfrm>
        </p:spPr>
        <p:txBody>
          <a:bodyPr/>
          <a:lstStyle/>
          <a:p>
            <a:pPr>
              <a:lnSpc>
                <a:spcPct val="120000"/>
              </a:lnSpc>
            </a:pPr>
            <a:r>
              <a:rPr lang="zh-TW" altLang="en-US" sz="3200" dirty="0">
                <a:solidFill>
                  <a:schemeClr val="accent2"/>
                </a:solidFill>
                <a:latin typeface="微軟正黑體" panose="020B0604030504040204" pitchFamily="34" charset="-120"/>
                <a:ea typeface="微軟正黑體" panose="020B0604030504040204" pitchFamily="34" charset="-120"/>
              </a:rPr>
              <a:t>開店作業流程</a:t>
            </a:r>
            <a:endParaRPr lang="en-US" altLang="zh-TW" sz="3200" dirty="0">
              <a:solidFill>
                <a:schemeClr val="accent2"/>
              </a:solidFill>
              <a:latin typeface="微軟正黑體" panose="020B0604030504040204" pitchFamily="34" charset="-120"/>
              <a:ea typeface="微軟正黑體" panose="020B0604030504040204" pitchFamily="34" charset="-120"/>
            </a:endParaRPr>
          </a:p>
        </p:txBody>
      </p:sp>
      <p:pic>
        <p:nvPicPr>
          <p:cNvPr id="22531" name="Picture 3" descr="\\Dev-tp01\share-tp1\工程部公用區\8.張彥庭\1.開店、護膚\1.南崁雙雄\照片\照片 228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110938">
            <a:off x="6184901" y="2922166"/>
            <a:ext cx="2571636" cy="14465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2533" name="Picture 5" descr="C:\Documents and Settings\user\桌面\18527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rot="360628">
            <a:off x="2006125" y="3914830"/>
            <a:ext cx="1656184" cy="24862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10" name="資料庫圖表 9"/>
          <p:cNvGraphicFramePr/>
          <p:nvPr>
            <p:extLst>
              <p:ext uri="{D42A27DB-BD31-4B8C-83A1-F6EECF244321}">
                <p14:modId xmlns:p14="http://schemas.microsoft.com/office/powerpoint/2010/main" val="1797063257"/>
              </p:ext>
            </p:extLst>
          </p:nvPr>
        </p:nvGraphicFramePr>
        <p:xfrm>
          <a:off x="1910100" y="1087005"/>
          <a:ext cx="7556762" cy="10963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向右箭號 1"/>
          <p:cNvSpPr/>
          <p:nvPr/>
        </p:nvSpPr>
        <p:spPr>
          <a:xfrm>
            <a:off x="1979613" y="2077050"/>
            <a:ext cx="7736670" cy="64807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6386"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rot="167246">
            <a:off x="3739780" y="2914973"/>
            <a:ext cx="2810526" cy="156132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0" name="Picture 2" descr="C:\Documents and Settings\user\桌面\185220.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rot="21175093">
            <a:off x="1639116" y="2882726"/>
            <a:ext cx="2282576" cy="18768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7411" name="Picture 3" descr="C:\Documents and Settings\user\桌面\189922.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460933">
            <a:off x="3530624" y="4566938"/>
            <a:ext cx="3016578" cy="17062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7410" name="Picture 2" descr="C:\Documents and Settings\user\桌面\189926.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1420978">
            <a:off x="6392322" y="4350224"/>
            <a:ext cx="2466371" cy="18497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7412" name="Picture 4" descr="C:\Documents and Settings\user\桌面\189924.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448195">
            <a:off x="8331346" y="3421921"/>
            <a:ext cx="2215060" cy="16612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708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2230890" y="181811"/>
            <a:ext cx="7296150" cy="643638"/>
          </a:xfrm>
          <a:noFill/>
          <a:ln w="12700">
            <a:miter lim="800000"/>
            <a:headEnd/>
            <a:tailEnd/>
          </a:ln>
        </p:spPr>
        <p:txBody>
          <a:bodyPr vert="horz" wrap="square" lIns="91440" tIns="45720" rIns="91440" bIns="45720" numCol="1" rtlCol="0" anchor="t" anchorCtr="0" compatLnSpc="1">
            <a:prstTxWarp prst="textNoShape">
              <a:avLst/>
            </a:prstTxWarp>
            <a:spAutoFit/>
          </a:bodyPr>
          <a:lstStyle/>
          <a:p>
            <a:pPr algn="l">
              <a:lnSpc>
                <a:spcPct val="120000"/>
              </a:lnSpc>
            </a:pPr>
            <a:r>
              <a:rPr lang="en-US" altLang="zh-TW" sz="3200" dirty="0">
                <a:solidFill>
                  <a:schemeClr val="accent2"/>
                </a:solidFill>
                <a:latin typeface="Arial Black" pitchFamily="34" charset="0"/>
                <a:ea typeface="新細明體" pitchFamily="18" charset="-120"/>
              </a:rPr>
              <a:t>Construction / Project Mgt</a:t>
            </a:r>
          </a:p>
        </p:txBody>
      </p:sp>
      <p:sp>
        <p:nvSpPr>
          <p:cNvPr id="47107" name="Text Box 3"/>
          <p:cNvSpPr txBox="1">
            <a:spLocks noChangeArrowheads="1"/>
          </p:cNvSpPr>
          <p:nvPr/>
        </p:nvSpPr>
        <p:spPr bwMode="auto">
          <a:xfrm>
            <a:off x="2755901" y="1293813"/>
            <a:ext cx="3400425" cy="366712"/>
          </a:xfrm>
          <a:prstGeom prst="rect">
            <a:avLst/>
          </a:prstGeom>
          <a:noFill/>
          <a:ln w="12700" cap="sq">
            <a:noFill/>
            <a:miter lim="800000"/>
            <a:headEnd/>
            <a:tailEnd/>
          </a:ln>
        </p:spPr>
        <p:txBody>
          <a:bodyPr anchor="ctr">
            <a:spAutoFit/>
          </a:bodyPr>
          <a:lstStyle/>
          <a:p>
            <a:pPr>
              <a:spcBef>
                <a:spcPct val="20000"/>
              </a:spcBef>
            </a:pPr>
            <a:r>
              <a:rPr lang="en-US" altLang="zh-TW" dirty="0">
                <a:solidFill>
                  <a:srgbClr val="000000"/>
                </a:solidFill>
                <a:latin typeface="Arial Black" pitchFamily="34" charset="0"/>
              </a:rPr>
              <a:t>Pre-Construction</a:t>
            </a:r>
          </a:p>
        </p:txBody>
      </p:sp>
      <p:grpSp>
        <p:nvGrpSpPr>
          <p:cNvPr id="2" name="Group 4"/>
          <p:cNvGrpSpPr>
            <a:grpSpLocks/>
          </p:cNvGrpSpPr>
          <p:nvPr/>
        </p:nvGrpSpPr>
        <p:grpSpPr bwMode="auto">
          <a:xfrm>
            <a:off x="2079626" y="1143001"/>
            <a:ext cx="574675" cy="657225"/>
            <a:chOff x="431" y="781"/>
            <a:chExt cx="362" cy="414"/>
          </a:xfrm>
        </p:grpSpPr>
        <p:sp>
          <p:nvSpPr>
            <p:cNvPr id="47147" name="Freeform 5"/>
            <p:cNvSpPr>
              <a:spLocks/>
            </p:cNvSpPr>
            <p:nvPr/>
          </p:nvSpPr>
          <p:spPr bwMode="auto">
            <a:xfrm>
              <a:off x="555" y="787"/>
              <a:ext cx="234" cy="402"/>
            </a:xfrm>
            <a:custGeom>
              <a:avLst/>
              <a:gdLst>
                <a:gd name="T0" fmla="*/ 0 w 501"/>
                <a:gd name="T1" fmla="*/ 860 h 860"/>
                <a:gd name="T2" fmla="*/ 501 w 501"/>
                <a:gd name="T3" fmla="*/ 431 h 860"/>
                <a:gd name="T4" fmla="*/ 0 w 501"/>
                <a:gd name="T5" fmla="*/ 0 h 860"/>
                <a:gd name="T6" fmla="*/ 0 w 501"/>
                <a:gd name="T7" fmla="*/ 860 h 860"/>
                <a:gd name="T8" fmla="*/ 0 60000 65536"/>
                <a:gd name="T9" fmla="*/ 0 60000 65536"/>
                <a:gd name="T10" fmla="*/ 0 60000 65536"/>
                <a:gd name="T11" fmla="*/ 0 60000 65536"/>
                <a:gd name="T12" fmla="*/ 0 w 501"/>
                <a:gd name="T13" fmla="*/ 0 h 860"/>
                <a:gd name="T14" fmla="*/ 501 w 501"/>
                <a:gd name="T15" fmla="*/ 860 h 860"/>
              </a:gdLst>
              <a:ahLst/>
              <a:cxnLst>
                <a:cxn ang="T8">
                  <a:pos x="T0" y="T1"/>
                </a:cxn>
                <a:cxn ang="T9">
                  <a:pos x="T2" y="T3"/>
                </a:cxn>
                <a:cxn ang="T10">
                  <a:pos x="T4" y="T5"/>
                </a:cxn>
                <a:cxn ang="T11">
                  <a:pos x="T6" y="T7"/>
                </a:cxn>
              </a:cxnLst>
              <a:rect l="T12" t="T13" r="T14" b="T15"/>
              <a:pathLst>
                <a:path w="501" h="860">
                  <a:moveTo>
                    <a:pt x="0" y="860"/>
                  </a:moveTo>
                  <a:lnTo>
                    <a:pt x="501" y="431"/>
                  </a:lnTo>
                  <a:lnTo>
                    <a:pt x="0" y="0"/>
                  </a:lnTo>
                  <a:lnTo>
                    <a:pt x="0" y="860"/>
                  </a:lnTo>
                  <a:close/>
                </a:path>
              </a:pathLst>
            </a:custGeom>
            <a:solidFill>
              <a:srgbClr val="95B8FF"/>
            </a:solidFill>
            <a:ln w="9525">
              <a:solidFill>
                <a:srgbClr val="000000"/>
              </a:solidFill>
              <a:round/>
              <a:headEnd/>
              <a:tailEnd/>
            </a:ln>
          </p:spPr>
          <p:txBody>
            <a:bodyPr/>
            <a:lstStyle/>
            <a:p>
              <a:endParaRPr lang="zh-TW" altLang="en-US">
                <a:solidFill>
                  <a:srgbClr val="000000"/>
                </a:solidFill>
              </a:endParaRPr>
            </a:p>
          </p:txBody>
        </p:sp>
        <p:sp>
          <p:nvSpPr>
            <p:cNvPr id="47148" name="Freeform 6"/>
            <p:cNvSpPr>
              <a:spLocks/>
            </p:cNvSpPr>
            <p:nvPr/>
          </p:nvSpPr>
          <p:spPr bwMode="auto">
            <a:xfrm>
              <a:off x="553" y="987"/>
              <a:ext cx="240" cy="204"/>
            </a:xfrm>
            <a:custGeom>
              <a:avLst/>
              <a:gdLst>
                <a:gd name="T0" fmla="*/ 501 w 512"/>
                <a:gd name="T1" fmla="*/ 7 h 436"/>
                <a:gd name="T2" fmla="*/ 501 w 512"/>
                <a:gd name="T3" fmla="*/ 0 h 436"/>
                <a:gd name="T4" fmla="*/ 0 w 512"/>
                <a:gd name="T5" fmla="*/ 430 h 436"/>
                <a:gd name="T6" fmla="*/ 7 w 512"/>
                <a:gd name="T7" fmla="*/ 436 h 436"/>
                <a:gd name="T8" fmla="*/ 507 w 512"/>
                <a:gd name="T9" fmla="*/ 7 h 436"/>
                <a:gd name="T10" fmla="*/ 507 w 512"/>
                <a:gd name="T11" fmla="*/ 0 h 436"/>
                <a:gd name="T12" fmla="*/ 507 w 512"/>
                <a:gd name="T13" fmla="*/ 7 h 436"/>
                <a:gd name="T14" fmla="*/ 512 w 512"/>
                <a:gd name="T15" fmla="*/ 4 h 436"/>
                <a:gd name="T16" fmla="*/ 507 w 512"/>
                <a:gd name="T17" fmla="*/ 0 h 436"/>
                <a:gd name="T18" fmla="*/ 501 w 512"/>
                <a:gd name="T19" fmla="*/ 7 h 4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2"/>
                <a:gd name="T31" fmla="*/ 0 h 436"/>
                <a:gd name="T32" fmla="*/ 512 w 512"/>
                <a:gd name="T33" fmla="*/ 436 h 4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2" h="436">
                  <a:moveTo>
                    <a:pt x="501" y="7"/>
                  </a:moveTo>
                  <a:lnTo>
                    <a:pt x="501" y="0"/>
                  </a:lnTo>
                  <a:lnTo>
                    <a:pt x="0" y="430"/>
                  </a:lnTo>
                  <a:lnTo>
                    <a:pt x="7" y="436"/>
                  </a:lnTo>
                  <a:lnTo>
                    <a:pt x="507" y="7"/>
                  </a:lnTo>
                  <a:lnTo>
                    <a:pt x="507" y="0"/>
                  </a:lnTo>
                  <a:lnTo>
                    <a:pt x="507" y="7"/>
                  </a:lnTo>
                  <a:lnTo>
                    <a:pt x="512" y="4"/>
                  </a:lnTo>
                  <a:lnTo>
                    <a:pt x="507" y="0"/>
                  </a:lnTo>
                  <a:lnTo>
                    <a:pt x="501" y="7"/>
                  </a:lnTo>
                  <a:close/>
                </a:path>
              </a:pathLst>
            </a:custGeom>
            <a:solidFill>
              <a:srgbClr val="000000"/>
            </a:solidFill>
            <a:ln w="9525">
              <a:noFill/>
              <a:round/>
              <a:headEnd/>
              <a:tailEnd/>
            </a:ln>
          </p:spPr>
          <p:txBody>
            <a:bodyPr/>
            <a:lstStyle/>
            <a:p>
              <a:endParaRPr lang="zh-TW" altLang="en-US">
                <a:solidFill>
                  <a:srgbClr val="000000"/>
                </a:solidFill>
              </a:endParaRPr>
            </a:p>
          </p:txBody>
        </p:sp>
        <p:sp>
          <p:nvSpPr>
            <p:cNvPr id="47149" name="Freeform 7"/>
            <p:cNvSpPr>
              <a:spLocks/>
            </p:cNvSpPr>
            <p:nvPr/>
          </p:nvSpPr>
          <p:spPr bwMode="auto">
            <a:xfrm>
              <a:off x="552" y="781"/>
              <a:ext cx="239" cy="209"/>
            </a:xfrm>
            <a:custGeom>
              <a:avLst/>
              <a:gdLst>
                <a:gd name="T0" fmla="*/ 11 w 509"/>
                <a:gd name="T1" fmla="*/ 12 h 446"/>
                <a:gd name="T2" fmla="*/ 2 w 509"/>
                <a:gd name="T3" fmla="*/ 15 h 446"/>
                <a:gd name="T4" fmla="*/ 503 w 509"/>
                <a:gd name="T5" fmla="*/ 446 h 446"/>
                <a:gd name="T6" fmla="*/ 509 w 509"/>
                <a:gd name="T7" fmla="*/ 439 h 446"/>
                <a:gd name="T8" fmla="*/ 9 w 509"/>
                <a:gd name="T9" fmla="*/ 9 h 446"/>
                <a:gd name="T10" fmla="*/ 0 w 509"/>
                <a:gd name="T11" fmla="*/ 12 h 446"/>
                <a:gd name="T12" fmla="*/ 9 w 509"/>
                <a:gd name="T13" fmla="*/ 9 h 446"/>
                <a:gd name="T14" fmla="*/ 1 w 509"/>
                <a:gd name="T15" fmla="*/ 0 h 446"/>
                <a:gd name="T16" fmla="*/ 0 w 509"/>
                <a:gd name="T17" fmla="*/ 12 h 446"/>
                <a:gd name="T18" fmla="*/ 11 w 509"/>
                <a:gd name="T19" fmla="*/ 12 h 4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9"/>
                <a:gd name="T31" fmla="*/ 0 h 446"/>
                <a:gd name="T32" fmla="*/ 509 w 509"/>
                <a:gd name="T33" fmla="*/ 446 h 4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9" h="446">
                  <a:moveTo>
                    <a:pt x="11" y="12"/>
                  </a:moveTo>
                  <a:lnTo>
                    <a:pt x="2" y="15"/>
                  </a:lnTo>
                  <a:lnTo>
                    <a:pt x="503" y="446"/>
                  </a:lnTo>
                  <a:lnTo>
                    <a:pt x="509" y="439"/>
                  </a:lnTo>
                  <a:lnTo>
                    <a:pt x="9" y="9"/>
                  </a:lnTo>
                  <a:lnTo>
                    <a:pt x="0" y="12"/>
                  </a:lnTo>
                  <a:lnTo>
                    <a:pt x="9" y="9"/>
                  </a:lnTo>
                  <a:lnTo>
                    <a:pt x="1" y="0"/>
                  </a:lnTo>
                  <a:lnTo>
                    <a:pt x="0" y="12"/>
                  </a:lnTo>
                  <a:lnTo>
                    <a:pt x="11" y="12"/>
                  </a:lnTo>
                  <a:close/>
                </a:path>
              </a:pathLst>
            </a:custGeom>
            <a:solidFill>
              <a:srgbClr val="000000"/>
            </a:solidFill>
            <a:ln w="9525">
              <a:noFill/>
              <a:round/>
              <a:headEnd/>
              <a:tailEnd/>
            </a:ln>
          </p:spPr>
          <p:txBody>
            <a:bodyPr/>
            <a:lstStyle/>
            <a:p>
              <a:endParaRPr lang="zh-TW" altLang="en-US">
                <a:solidFill>
                  <a:srgbClr val="000000"/>
                </a:solidFill>
              </a:endParaRPr>
            </a:p>
          </p:txBody>
        </p:sp>
        <p:sp>
          <p:nvSpPr>
            <p:cNvPr id="47150" name="Freeform 8"/>
            <p:cNvSpPr>
              <a:spLocks/>
            </p:cNvSpPr>
            <p:nvPr/>
          </p:nvSpPr>
          <p:spPr bwMode="auto">
            <a:xfrm>
              <a:off x="552" y="787"/>
              <a:ext cx="6" cy="408"/>
            </a:xfrm>
            <a:custGeom>
              <a:avLst/>
              <a:gdLst>
                <a:gd name="T0" fmla="*/ 2 w 11"/>
                <a:gd name="T1" fmla="*/ 857 h 872"/>
                <a:gd name="T2" fmla="*/ 11 w 11"/>
                <a:gd name="T3" fmla="*/ 860 h 872"/>
                <a:gd name="T4" fmla="*/ 11 w 11"/>
                <a:gd name="T5" fmla="*/ 0 h 872"/>
                <a:gd name="T6" fmla="*/ 0 w 11"/>
                <a:gd name="T7" fmla="*/ 0 h 872"/>
                <a:gd name="T8" fmla="*/ 0 w 11"/>
                <a:gd name="T9" fmla="*/ 860 h 872"/>
                <a:gd name="T10" fmla="*/ 9 w 11"/>
                <a:gd name="T11" fmla="*/ 863 h 872"/>
                <a:gd name="T12" fmla="*/ 0 w 11"/>
                <a:gd name="T13" fmla="*/ 860 h 872"/>
                <a:gd name="T14" fmla="*/ 1 w 11"/>
                <a:gd name="T15" fmla="*/ 872 h 872"/>
                <a:gd name="T16" fmla="*/ 9 w 11"/>
                <a:gd name="T17" fmla="*/ 863 h 872"/>
                <a:gd name="T18" fmla="*/ 2 w 11"/>
                <a:gd name="T19" fmla="*/ 857 h 8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872"/>
                <a:gd name="T32" fmla="*/ 11 w 11"/>
                <a:gd name="T33" fmla="*/ 872 h 8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872">
                  <a:moveTo>
                    <a:pt x="2" y="857"/>
                  </a:moveTo>
                  <a:lnTo>
                    <a:pt x="11" y="860"/>
                  </a:lnTo>
                  <a:lnTo>
                    <a:pt x="11" y="0"/>
                  </a:lnTo>
                  <a:lnTo>
                    <a:pt x="0" y="0"/>
                  </a:lnTo>
                  <a:lnTo>
                    <a:pt x="0" y="860"/>
                  </a:lnTo>
                  <a:lnTo>
                    <a:pt x="9" y="863"/>
                  </a:lnTo>
                  <a:lnTo>
                    <a:pt x="0" y="860"/>
                  </a:lnTo>
                  <a:lnTo>
                    <a:pt x="1" y="872"/>
                  </a:lnTo>
                  <a:lnTo>
                    <a:pt x="9" y="863"/>
                  </a:lnTo>
                  <a:lnTo>
                    <a:pt x="2" y="857"/>
                  </a:lnTo>
                  <a:close/>
                </a:path>
              </a:pathLst>
            </a:custGeom>
            <a:solidFill>
              <a:srgbClr val="000000"/>
            </a:solidFill>
            <a:ln w="9525">
              <a:noFill/>
              <a:round/>
              <a:headEnd/>
              <a:tailEnd/>
            </a:ln>
          </p:spPr>
          <p:txBody>
            <a:bodyPr/>
            <a:lstStyle/>
            <a:p>
              <a:endParaRPr lang="zh-TW" altLang="en-US">
                <a:solidFill>
                  <a:srgbClr val="000000"/>
                </a:solidFill>
              </a:endParaRPr>
            </a:p>
          </p:txBody>
        </p:sp>
        <p:sp>
          <p:nvSpPr>
            <p:cNvPr id="47151" name="Freeform 9"/>
            <p:cNvSpPr>
              <a:spLocks/>
            </p:cNvSpPr>
            <p:nvPr/>
          </p:nvSpPr>
          <p:spPr bwMode="auto">
            <a:xfrm>
              <a:off x="446" y="879"/>
              <a:ext cx="217" cy="218"/>
            </a:xfrm>
            <a:custGeom>
              <a:avLst/>
              <a:gdLst>
                <a:gd name="T0" fmla="*/ 256 w 463"/>
                <a:gd name="T1" fmla="*/ 1 h 464"/>
                <a:gd name="T2" fmla="*/ 300 w 463"/>
                <a:gd name="T3" fmla="*/ 10 h 464"/>
                <a:gd name="T4" fmla="*/ 342 w 463"/>
                <a:gd name="T5" fmla="*/ 28 h 464"/>
                <a:gd name="T6" fmla="*/ 379 w 463"/>
                <a:gd name="T7" fmla="*/ 53 h 464"/>
                <a:gd name="T8" fmla="*/ 410 w 463"/>
                <a:gd name="T9" fmla="*/ 84 h 464"/>
                <a:gd name="T10" fmla="*/ 435 w 463"/>
                <a:gd name="T11" fmla="*/ 122 h 464"/>
                <a:gd name="T12" fmla="*/ 452 w 463"/>
                <a:gd name="T13" fmla="*/ 163 h 464"/>
                <a:gd name="T14" fmla="*/ 462 w 463"/>
                <a:gd name="T15" fmla="*/ 208 h 464"/>
                <a:gd name="T16" fmla="*/ 462 w 463"/>
                <a:gd name="T17" fmla="*/ 257 h 464"/>
                <a:gd name="T18" fmla="*/ 452 w 463"/>
                <a:gd name="T19" fmla="*/ 302 h 464"/>
                <a:gd name="T20" fmla="*/ 435 w 463"/>
                <a:gd name="T21" fmla="*/ 343 h 464"/>
                <a:gd name="T22" fmla="*/ 410 w 463"/>
                <a:gd name="T23" fmla="*/ 380 h 464"/>
                <a:gd name="T24" fmla="*/ 379 w 463"/>
                <a:gd name="T25" fmla="*/ 411 h 464"/>
                <a:gd name="T26" fmla="*/ 342 w 463"/>
                <a:gd name="T27" fmla="*/ 436 h 464"/>
                <a:gd name="T28" fmla="*/ 300 w 463"/>
                <a:gd name="T29" fmla="*/ 454 h 464"/>
                <a:gd name="T30" fmla="*/ 256 w 463"/>
                <a:gd name="T31" fmla="*/ 463 h 464"/>
                <a:gd name="T32" fmla="*/ 207 w 463"/>
                <a:gd name="T33" fmla="*/ 463 h 464"/>
                <a:gd name="T34" fmla="*/ 162 w 463"/>
                <a:gd name="T35" fmla="*/ 454 h 464"/>
                <a:gd name="T36" fmla="*/ 121 w 463"/>
                <a:gd name="T37" fmla="*/ 436 h 464"/>
                <a:gd name="T38" fmla="*/ 84 w 463"/>
                <a:gd name="T39" fmla="*/ 411 h 464"/>
                <a:gd name="T40" fmla="*/ 53 w 463"/>
                <a:gd name="T41" fmla="*/ 380 h 464"/>
                <a:gd name="T42" fmla="*/ 28 w 463"/>
                <a:gd name="T43" fmla="*/ 343 h 464"/>
                <a:gd name="T44" fmla="*/ 10 w 463"/>
                <a:gd name="T45" fmla="*/ 302 h 464"/>
                <a:gd name="T46" fmla="*/ 1 w 463"/>
                <a:gd name="T47" fmla="*/ 257 h 464"/>
                <a:gd name="T48" fmla="*/ 1 w 463"/>
                <a:gd name="T49" fmla="*/ 208 h 464"/>
                <a:gd name="T50" fmla="*/ 10 w 463"/>
                <a:gd name="T51" fmla="*/ 163 h 464"/>
                <a:gd name="T52" fmla="*/ 28 w 463"/>
                <a:gd name="T53" fmla="*/ 122 h 464"/>
                <a:gd name="T54" fmla="*/ 53 w 463"/>
                <a:gd name="T55" fmla="*/ 84 h 464"/>
                <a:gd name="T56" fmla="*/ 84 w 463"/>
                <a:gd name="T57" fmla="*/ 53 h 464"/>
                <a:gd name="T58" fmla="*/ 121 w 463"/>
                <a:gd name="T59" fmla="*/ 28 h 464"/>
                <a:gd name="T60" fmla="*/ 162 w 463"/>
                <a:gd name="T61" fmla="*/ 10 h 464"/>
                <a:gd name="T62" fmla="*/ 207 w 463"/>
                <a:gd name="T63" fmla="*/ 1 h 4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63"/>
                <a:gd name="T97" fmla="*/ 0 h 464"/>
                <a:gd name="T98" fmla="*/ 463 w 463"/>
                <a:gd name="T99" fmla="*/ 464 h 4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63" h="464">
                  <a:moveTo>
                    <a:pt x="231" y="0"/>
                  </a:moveTo>
                  <a:lnTo>
                    <a:pt x="256" y="1"/>
                  </a:lnTo>
                  <a:lnTo>
                    <a:pt x="279" y="5"/>
                  </a:lnTo>
                  <a:lnTo>
                    <a:pt x="300" y="10"/>
                  </a:lnTo>
                  <a:lnTo>
                    <a:pt x="322" y="18"/>
                  </a:lnTo>
                  <a:lnTo>
                    <a:pt x="342" y="28"/>
                  </a:lnTo>
                  <a:lnTo>
                    <a:pt x="361" y="39"/>
                  </a:lnTo>
                  <a:lnTo>
                    <a:pt x="379" y="53"/>
                  </a:lnTo>
                  <a:lnTo>
                    <a:pt x="396" y="68"/>
                  </a:lnTo>
                  <a:lnTo>
                    <a:pt x="410" y="84"/>
                  </a:lnTo>
                  <a:lnTo>
                    <a:pt x="424" y="102"/>
                  </a:lnTo>
                  <a:lnTo>
                    <a:pt x="435" y="122"/>
                  </a:lnTo>
                  <a:lnTo>
                    <a:pt x="444" y="142"/>
                  </a:lnTo>
                  <a:lnTo>
                    <a:pt x="452" y="163"/>
                  </a:lnTo>
                  <a:lnTo>
                    <a:pt x="458" y="185"/>
                  </a:lnTo>
                  <a:lnTo>
                    <a:pt x="462" y="208"/>
                  </a:lnTo>
                  <a:lnTo>
                    <a:pt x="463" y="233"/>
                  </a:lnTo>
                  <a:lnTo>
                    <a:pt x="462" y="257"/>
                  </a:lnTo>
                  <a:lnTo>
                    <a:pt x="458" y="280"/>
                  </a:lnTo>
                  <a:lnTo>
                    <a:pt x="452" y="302"/>
                  </a:lnTo>
                  <a:lnTo>
                    <a:pt x="444" y="322"/>
                  </a:lnTo>
                  <a:lnTo>
                    <a:pt x="435" y="343"/>
                  </a:lnTo>
                  <a:lnTo>
                    <a:pt x="424" y="362"/>
                  </a:lnTo>
                  <a:lnTo>
                    <a:pt x="410" y="380"/>
                  </a:lnTo>
                  <a:lnTo>
                    <a:pt x="396" y="396"/>
                  </a:lnTo>
                  <a:lnTo>
                    <a:pt x="379" y="411"/>
                  </a:lnTo>
                  <a:lnTo>
                    <a:pt x="361" y="425"/>
                  </a:lnTo>
                  <a:lnTo>
                    <a:pt x="342" y="436"/>
                  </a:lnTo>
                  <a:lnTo>
                    <a:pt x="322" y="446"/>
                  </a:lnTo>
                  <a:lnTo>
                    <a:pt x="300" y="454"/>
                  </a:lnTo>
                  <a:lnTo>
                    <a:pt x="279" y="459"/>
                  </a:lnTo>
                  <a:lnTo>
                    <a:pt x="256" y="463"/>
                  </a:lnTo>
                  <a:lnTo>
                    <a:pt x="231" y="464"/>
                  </a:lnTo>
                  <a:lnTo>
                    <a:pt x="207" y="463"/>
                  </a:lnTo>
                  <a:lnTo>
                    <a:pt x="184" y="459"/>
                  </a:lnTo>
                  <a:lnTo>
                    <a:pt x="162" y="454"/>
                  </a:lnTo>
                  <a:lnTo>
                    <a:pt x="142" y="446"/>
                  </a:lnTo>
                  <a:lnTo>
                    <a:pt x="121" y="436"/>
                  </a:lnTo>
                  <a:lnTo>
                    <a:pt x="102" y="425"/>
                  </a:lnTo>
                  <a:lnTo>
                    <a:pt x="84" y="411"/>
                  </a:lnTo>
                  <a:lnTo>
                    <a:pt x="68" y="396"/>
                  </a:lnTo>
                  <a:lnTo>
                    <a:pt x="53" y="380"/>
                  </a:lnTo>
                  <a:lnTo>
                    <a:pt x="39" y="362"/>
                  </a:lnTo>
                  <a:lnTo>
                    <a:pt x="28" y="343"/>
                  </a:lnTo>
                  <a:lnTo>
                    <a:pt x="18" y="322"/>
                  </a:lnTo>
                  <a:lnTo>
                    <a:pt x="10" y="302"/>
                  </a:lnTo>
                  <a:lnTo>
                    <a:pt x="5" y="280"/>
                  </a:lnTo>
                  <a:lnTo>
                    <a:pt x="1" y="257"/>
                  </a:lnTo>
                  <a:lnTo>
                    <a:pt x="0" y="233"/>
                  </a:lnTo>
                  <a:lnTo>
                    <a:pt x="1" y="208"/>
                  </a:lnTo>
                  <a:lnTo>
                    <a:pt x="5" y="185"/>
                  </a:lnTo>
                  <a:lnTo>
                    <a:pt x="10" y="163"/>
                  </a:lnTo>
                  <a:lnTo>
                    <a:pt x="18" y="142"/>
                  </a:lnTo>
                  <a:lnTo>
                    <a:pt x="28" y="122"/>
                  </a:lnTo>
                  <a:lnTo>
                    <a:pt x="39" y="102"/>
                  </a:lnTo>
                  <a:lnTo>
                    <a:pt x="53" y="84"/>
                  </a:lnTo>
                  <a:lnTo>
                    <a:pt x="68" y="68"/>
                  </a:lnTo>
                  <a:lnTo>
                    <a:pt x="84" y="53"/>
                  </a:lnTo>
                  <a:lnTo>
                    <a:pt x="102" y="39"/>
                  </a:lnTo>
                  <a:lnTo>
                    <a:pt x="121" y="28"/>
                  </a:lnTo>
                  <a:lnTo>
                    <a:pt x="142" y="18"/>
                  </a:lnTo>
                  <a:lnTo>
                    <a:pt x="162" y="10"/>
                  </a:lnTo>
                  <a:lnTo>
                    <a:pt x="184" y="5"/>
                  </a:lnTo>
                  <a:lnTo>
                    <a:pt x="207" y="1"/>
                  </a:lnTo>
                  <a:lnTo>
                    <a:pt x="231" y="0"/>
                  </a:lnTo>
                  <a:close/>
                </a:path>
              </a:pathLst>
            </a:custGeom>
            <a:solidFill>
              <a:srgbClr val="FF3399"/>
            </a:solidFill>
            <a:ln w="9525">
              <a:solidFill>
                <a:srgbClr val="000000"/>
              </a:solidFill>
              <a:round/>
              <a:headEnd/>
              <a:tailEnd/>
            </a:ln>
          </p:spPr>
          <p:txBody>
            <a:bodyPr/>
            <a:lstStyle/>
            <a:p>
              <a:endParaRPr lang="zh-TW" altLang="en-US">
                <a:solidFill>
                  <a:srgbClr val="000000"/>
                </a:solidFill>
              </a:endParaRPr>
            </a:p>
          </p:txBody>
        </p:sp>
        <p:sp>
          <p:nvSpPr>
            <p:cNvPr id="47152" name="Text Box 10"/>
            <p:cNvSpPr txBox="1">
              <a:spLocks noChangeArrowheads="1"/>
            </p:cNvSpPr>
            <p:nvPr/>
          </p:nvSpPr>
          <p:spPr bwMode="auto">
            <a:xfrm>
              <a:off x="431" y="880"/>
              <a:ext cx="212" cy="231"/>
            </a:xfrm>
            <a:prstGeom prst="rect">
              <a:avLst/>
            </a:prstGeom>
            <a:noFill/>
            <a:ln w="12700" cap="sq">
              <a:noFill/>
              <a:miter lim="800000"/>
              <a:headEnd/>
              <a:tailEnd/>
            </a:ln>
          </p:spPr>
          <p:txBody>
            <a:bodyPr wrap="none" anchor="ctr">
              <a:spAutoFit/>
            </a:bodyPr>
            <a:lstStyle/>
            <a:p>
              <a:pPr algn="ctr">
                <a:buClr>
                  <a:srgbClr val="000000"/>
                </a:buClr>
                <a:buSzPct val="46000"/>
                <a:buFont typeface="Monotype Sorts" pitchFamily="2" charset="2"/>
                <a:buNone/>
              </a:pPr>
              <a:r>
                <a:rPr lang="zh-TW" altLang="en-US" i="1">
                  <a:solidFill>
                    <a:srgbClr val="FFFFFF"/>
                  </a:solidFill>
                  <a:latin typeface="Arial Black" pitchFamily="34" charset="0"/>
                </a:rPr>
                <a:t>1</a:t>
              </a:r>
              <a:endParaRPr lang="zh-TW" altLang="en-US" sz="1000" i="1">
                <a:solidFill>
                  <a:srgbClr val="FFFFFF"/>
                </a:solidFill>
              </a:endParaRPr>
            </a:p>
          </p:txBody>
        </p:sp>
      </p:grpSp>
      <p:grpSp>
        <p:nvGrpSpPr>
          <p:cNvPr id="3" name="Group 11"/>
          <p:cNvGrpSpPr>
            <a:grpSpLocks/>
          </p:cNvGrpSpPr>
          <p:nvPr/>
        </p:nvGrpSpPr>
        <p:grpSpPr bwMode="auto">
          <a:xfrm>
            <a:off x="2061964" y="2505076"/>
            <a:ext cx="576262" cy="657225"/>
            <a:chOff x="453" y="1321"/>
            <a:chExt cx="363" cy="414"/>
          </a:xfrm>
        </p:grpSpPr>
        <p:sp>
          <p:nvSpPr>
            <p:cNvPr id="47141" name="Freeform 12"/>
            <p:cNvSpPr>
              <a:spLocks/>
            </p:cNvSpPr>
            <p:nvPr/>
          </p:nvSpPr>
          <p:spPr bwMode="auto">
            <a:xfrm>
              <a:off x="578" y="1327"/>
              <a:ext cx="234" cy="402"/>
            </a:xfrm>
            <a:custGeom>
              <a:avLst/>
              <a:gdLst>
                <a:gd name="T0" fmla="*/ 0 w 501"/>
                <a:gd name="T1" fmla="*/ 860 h 860"/>
                <a:gd name="T2" fmla="*/ 501 w 501"/>
                <a:gd name="T3" fmla="*/ 431 h 860"/>
                <a:gd name="T4" fmla="*/ 0 w 501"/>
                <a:gd name="T5" fmla="*/ 0 h 860"/>
                <a:gd name="T6" fmla="*/ 0 w 501"/>
                <a:gd name="T7" fmla="*/ 860 h 860"/>
                <a:gd name="T8" fmla="*/ 0 60000 65536"/>
                <a:gd name="T9" fmla="*/ 0 60000 65536"/>
                <a:gd name="T10" fmla="*/ 0 60000 65536"/>
                <a:gd name="T11" fmla="*/ 0 60000 65536"/>
                <a:gd name="T12" fmla="*/ 0 w 501"/>
                <a:gd name="T13" fmla="*/ 0 h 860"/>
                <a:gd name="T14" fmla="*/ 501 w 501"/>
                <a:gd name="T15" fmla="*/ 860 h 860"/>
              </a:gdLst>
              <a:ahLst/>
              <a:cxnLst>
                <a:cxn ang="T8">
                  <a:pos x="T0" y="T1"/>
                </a:cxn>
                <a:cxn ang="T9">
                  <a:pos x="T2" y="T3"/>
                </a:cxn>
                <a:cxn ang="T10">
                  <a:pos x="T4" y="T5"/>
                </a:cxn>
                <a:cxn ang="T11">
                  <a:pos x="T6" y="T7"/>
                </a:cxn>
              </a:cxnLst>
              <a:rect l="T12" t="T13" r="T14" b="T15"/>
              <a:pathLst>
                <a:path w="501" h="860">
                  <a:moveTo>
                    <a:pt x="0" y="860"/>
                  </a:moveTo>
                  <a:lnTo>
                    <a:pt x="501" y="431"/>
                  </a:lnTo>
                  <a:lnTo>
                    <a:pt x="0" y="0"/>
                  </a:lnTo>
                  <a:lnTo>
                    <a:pt x="0" y="860"/>
                  </a:lnTo>
                  <a:close/>
                </a:path>
              </a:pathLst>
            </a:custGeom>
            <a:solidFill>
              <a:srgbClr val="95B8FF"/>
            </a:solidFill>
            <a:ln w="9525">
              <a:solidFill>
                <a:srgbClr val="000000"/>
              </a:solidFill>
              <a:round/>
              <a:headEnd/>
              <a:tailEnd/>
            </a:ln>
          </p:spPr>
          <p:txBody>
            <a:bodyPr/>
            <a:lstStyle/>
            <a:p>
              <a:endParaRPr lang="zh-TW" altLang="en-US">
                <a:solidFill>
                  <a:srgbClr val="000000"/>
                </a:solidFill>
              </a:endParaRPr>
            </a:p>
          </p:txBody>
        </p:sp>
        <p:sp>
          <p:nvSpPr>
            <p:cNvPr id="47142" name="Freeform 13"/>
            <p:cNvSpPr>
              <a:spLocks/>
            </p:cNvSpPr>
            <p:nvPr/>
          </p:nvSpPr>
          <p:spPr bwMode="auto">
            <a:xfrm>
              <a:off x="576" y="1527"/>
              <a:ext cx="240" cy="204"/>
            </a:xfrm>
            <a:custGeom>
              <a:avLst/>
              <a:gdLst>
                <a:gd name="T0" fmla="*/ 501 w 512"/>
                <a:gd name="T1" fmla="*/ 7 h 436"/>
                <a:gd name="T2" fmla="*/ 501 w 512"/>
                <a:gd name="T3" fmla="*/ 0 h 436"/>
                <a:gd name="T4" fmla="*/ 0 w 512"/>
                <a:gd name="T5" fmla="*/ 430 h 436"/>
                <a:gd name="T6" fmla="*/ 7 w 512"/>
                <a:gd name="T7" fmla="*/ 436 h 436"/>
                <a:gd name="T8" fmla="*/ 507 w 512"/>
                <a:gd name="T9" fmla="*/ 7 h 436"/>
                <a:gd name="T10" fmla="*/ 507 w 512"/>
                <a:gd name="T11" fmla="*/ 0 h 436"/>
                <a:gd name="T12" fmla="*/ 507 w 512"/>
                <a:gd name="T13" fmla="*/ 7 h 436"/>
                <a:gd name="T14" fmla="*/ 512 w 512"/>
                <a:gd name="T15" fmla="*/ 4 h 436"/>
                <a:gd name="T16" fmla="*/ 507 w 512"/>
                <a:gd name="T17" fmla="*/ 0 h 436"/>
                <a:gd name="T18" fmla="*/ 501 w 512"/>
                <a:gd name="T19" fmla="*/ 7 h 4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2"/>
                <a:gd name="T31" fmla="*/ 0 h 436"/>
                <a:gd name="T32" fmla="*/ 512 w 512"/>
                <a:gd name="T33" fmla="*/ 436 h 4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2" h="436">
                  <a:moveTo>
                    <a:pt x="501" y="7"/>
                  </a:moveTo>
                  <a:lnTo>
                    <a:pt x="501" y="0"/>
                  </a:lnTo>
                  <a:lnTo>
                    <a:pt x="0" y="430"/>
                  </a:lnTo>
                  <a:lnTo>
                    <a:pt x="7" y="436"/>
                  </a:lnTo>
                  <a:lnTo>
                    <a:pt x="507" y="7"/>
                  </a:lnTo>
                  <a:lnTo>
                    <a:pt x="507" y="0"/>
                  </a:lnTo>
                  <a:lnTo>
                    <a:pt x="507" y="7"/>
                  </a:lnTo>
                  <a:lnTo>
                    <a:pt x="512" y="4"/>
                  </a:lnTo>
                  <a:lnTo>
                    <a:pt x="507" y="0"/>
                  </a:lnTo>
                  <a:lnTo>
                    <a:pt x="501" y="7"/>
                  </a:lnTo>
                  <a:close/>
                </a:path>
              </a:pathLst>
            </a:custGeom>
            <a:solidFill>
              <a:srgbClr val="000000"/>
            </a:solidFill>
            <a:ln w="9525">
              <a:noFill/>
              <a:round/>
              <a:headEnd/>
              <a:tailEnd/>
            </a:ln>
          </p:spPr>
          <p:txBody>
            <a:bodyPr/>
            <a:lstStyle/>
            <a:p>
              <a:endParaRPr lang="zh-TW" altLang="en-US">
                <a:solidFill>
                  <a:srgbClr val="000000"/>
                </a:solidFill>
              </a:endParaRPr>
            </a:p>
          </p:txBody>
        </p:sp>
        <p:sp>
          <p:nvSpPr>
            <p:cNvPr id="47143" name="Freeform 14"/>
            <p:cNvSpPr>
              <a:spLocks/>
            </p:cNvSpPr>
            <p:nvPr/>
          </p:nvSpPr>
          <p:spPr bwMode="auto">
            <a:xfrm>
              <a:off x="575" y="1321"/>
              <a:ext cx="239" cy="209"/>
            </a:xfrm>
            <a:custGeom>
              <a:avLst/>
              <a:gdLst>
                <a:gd name="T0" fmla="*/ 11 w 509"/>
                <a:gd name="T1" fmla="*/ 12 h 446"/>
                <a:gd name="T2" fmla="*/ 2 w 509"/>
                <a:gd name="T3" fmla="*/ 15 h 446"/>
                <a:gd name="T4" fmla="*/ 503 w 509"/>
                <a:gd name="T5" fmla="*/ 446 h 446"/>
                <a:gd name="T6" fmla="*/ 509 w 509"/>
                <a:gd name="T7" fmla="*/ 439 h 446"/>
                <a:gd name="T8" fmla="*/ 9 w 509"/>
                <a:gd name="T9" fmla="*/ 9 h 446"/>
                <a:gd name="T10" fmla="*/ 0 w 509"/>
                <a:gd name="T11" fmla="*/ 12 h 446"/>
                <a:gd name="T12" fmla="*/ 9 w 509"/>
                <a:gd name="T13" fmla="*/ 9 h 446"/>
                <a:gd name="T14" fmla="*/ 1 w 509"/>
                <a:gd name="T15" fmla="*/ 0 h 446"/>
                <a:gd name="T16" fmla="*/ 0 w 509"/>
                <a:gd name="T17" fmla="*/ 12 h 446"/>
                <a:gd name="T18" fmla="*/ 11 w 509"/>
                <a:gd name="T19" fmla="*/ 12 h 4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9"/>
                <a:gd name="T31" fmla="*/ 0 h 446"/>
                <a:gd name="T32" fmla="*/ 509 w 509"/>
                <a:gd name="T33" fmla="*/ 446 h 4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9" h="446">
                  <a:moveTo>
                    <a:pt x="11" y="12"/>
                  </a:moveTo>
                  <a:lnTo>
                    <a:pt x="2" y="15"/>
                  </a:lnTo>
                  <a:lnTo>
                    <a:pt x="503" y="446"/>
                  </a:lnTo>
                  <a:lnTo>
                    <a:pt x="509" y="439"/>
                  </a:lnTo>
                  <a:lnTo>
                    <a:pt x="9" y="9"/>
                  </a:lnTo>
                  <a:lnTo>
                    <a:pt x="0" y="12"/>
                  </a:lnTo>
                  <a:lnTo>
                    <a:pt x="9" y="9"/>
                  </a:lnTo>
                  <a:lnTo>
                    <a:pt x="1" y="0"/>
                  </a:lnTo>
                  <a:lnTo>
                    <a:pt x="0" y="12"/>
                  </a:lnTo>
                  <a:lnTo>
                    <a:pt x="11" y="12"/>
                  </a:lnTo>
                  <a:close/>
                </a:path>
              </a:pathLst>
            </a:custGeom>
            <a:solidFill>
              <a:srgbClr val="000000"/>
            </a:solidFill>
            <a:ln w="9525">
              <a:noFill/>
              <a:round/>
              <a:headEnd/>
              <a:tailEnd/>
            </a:ln>
          </p:spPr>
          <p:txBody>
            <a:bodyPr/>
            <a:lstStyle/>
            <a:p>
              <a:endParaRPr lang="zh-TW" altLang="en-US">
                <a:solidFill>
                  <a:srgbClr val="000000"/>
                </a:solidFill>
              </a:endParaRPr>
            </a:p>
          </p:txBody>
        </p:sp>
        <p:sp>
          <p:nvSpPr>
            <p:cNvPr id="47144" name="Freeform 15"/>
            <p:cNvSpPr>
              <a:spLocks/>
            </p:cNvSpPr>
            <p:nvPr/>
          </p:nvSpPr>
          <p:spPr bwMode="auto">
            <a:xfrm>
              <a:off x="575" y="1327"/>
              <a:ext cx="6" cy="408"/>
            </a:xfrm>
            <a:custGeom>
              <a:avLst/>
              <a:gdLst>
                <a:gd name="T0" fmla="*/ 2 w 11"/>
                <a:gd name="T1" fmla="*/ 857 h 872"/>
                <a:gd name="T2" fmla="*/ 11 w 11"/>
                <a:gd name="T3" fmla="*/ 860 h 872"/>
                <a:gd name="T4" fmla="*/ 11 w 11"/>
                <a:gd name="T5" fmla="*/ 0 h 872"/>
                <a:gd name="T6" fmla="*/ 0 w 11"/>
                <a:gd name="T7" fmla="*/ 0 h 872"/>
                <a:gd name="T8" fmla="*/ 0 w 11"/>
                <a:gd name="T9" fmla="*/ 860 h 872"/>
                <a:gd name="T10" fmla="*/ 9 w 11"/>
                <a:gd name="T11" fmla="*/ 863 h 872"/>
                <a:gd name="T12" fmla="*/ 0 w 11"/>
                <a:gd name="T13" fmla="*/ 860 h 872"/>
                <a:gd name="T14" fmla="*/ 1 w 11"/>
                <a:gd name="T15" fmla="*/ 872 h 872"/>
                <a:gd name="T16" fmla="*/ 9 w 11"/>
                <a:gd name="T17" fmla="*/ 863 h 872"/>
                <a:gd name="T18" fmla="*/ 2 w 11"/>
                <a:gd name="T19" fmla="*/ 857 h 8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872"/>
                <a:gd name="T32" fmla="*/ 11 w 11"/>
                <a:gd name="T33" fmla="*/ 872 h 8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872">
                  <a:moveTo>
                    <a:pt x="2" y="857"/>
                  </a:moveTo>
                  <a:lnTo>
                    <a:pt x="11" y="860"/>
                  </a:lnTo>
                  <a:lnTo>
                    <a:pt x="11" y="0"/>
                  </a:lnTo>
                  <a:lnTo>
                    <a:pt x="0" y="0"/>
                  </a:lnTo>
                  <a:lnTo>
                    <a:pt x="0" y="860"/>
                  </a:lnTo>
                  <a:lnTo>
                    <a:pt x="9" y="863"/>
                  </a:lnTo>
                  <a:lnTo>
                    <a:pt x="0" y="860"/>
                  </a:lnTo>
                  <a:lnTo>
                    <a:pt x="1" y="872"/>
                  </a:lnTo>
                  <a:lnTo>
                    <a:pt x="9" y="863"/>
                  </a:lnTo>
                  <a:lnTo>
                    <a:pt x="2" y="857"/>
                  </a:lnTo>
                  <a:close/>
                </a:path>
              </a:pathLst>
            </a:custGeom>
            <a:solidFill>
              <a:srgbClr val="000000"/>
            </a:solidFill>
            <a:ln w="9525">
              <a:noFill/>
              <a:round/>
              <a:headEnd/>
              <a:tailEnd/>
            </a:ln>
          </p:spPr>
          <p:txBody>
            <a:bodyPr/>
            <a:lstStyle/>
            <a:p>
              <a:endParaRPr lang="zh-TW" altLang="en-US">
                <a:solidFill>
                  <a:srgbClr val="000000"/>
                </a:solidFill>
              </a:endParaRPr>
            </a:p>
          </p:txBody>
        </p:sp>
        <p:sp>
          <p:nvSpPr>
            <p:cNvPr id="47145" name="Freeform 16"/>
            <p:cNvSpPr>
              <a:spLocks/>
            </p:cNvSpPr>
            <p:nvPr/>
          </p:nvSpPr>
          <p:spPr bwMode="auto">
            <a:xfrm>
              <a:off x="469" y="1419"/>
              <a:ext cx="217" cy="218"/>
            </a:xfrm>
            <a:custGeom>
              <a:avLst/>
              <a:gdLst>
                <a:gd name="T0" fmla="*/ 256 w 463"/>
                <a:gd name="T1" fmla="*/ 1 h 464"/>
                <a:gd name="T2" fmla="*/ 300 w 463"/>
                <a:gd name="T3" fmla="*/ 10 h 464"/>
                <a:gd name="T4" fmla="*/ 342 w 463"/>
                <a:gd name="T5" fmla="*/ 28 h 464"/>
                <a:gd name="T6" fmla="*/ 379 w 463"/>
                <a:gd name="T7" fmla="*/ 53 h 464"/>
                <a:gd name="T8" fmla="*/ 410 w 463"/>
                <a:gd name="T9" fmla="*/ 84 h 464"/>
                <a:gd name="T10" fmla="*/ 435 w 463"/>
                <a:gd name="T11" fmla="*/ 122 h 464"/>
                <a:gd name="T12" fmla="*/ 452 w 463"/>
                <a:gd name="T13" fmla="*/ 163 h 464"/>
                <a:gd name="T14" fmla="*/ 462 w 463"/>
                <a:gd name="T15" fmla="*/ 208 h 464"/>
                <a:gd name="T16" fmla="*/ 462 w 463"/>
                <a:gd name="T17" fmla="*/ 257 h 464"/>
                <a:gd name="T18" fmla="*/ 452 w 463"/>
                <a:gd name="T19" fmla="*/ 302 h 464"/>
                <a:gd name="T20" fmla="*/ 435 w 463"/>
                <a:gd name="T21" fmla="*/ 343 h 464"/>
                <a:gd name="T22" fmla="*/ 410 w 463"/>
                <a:gd name="T23" fmla="*/ 380 h 464"/>
                <a:gd name="T24" fmla="*/ 379 w 463"/>
                <a:gd name="T25" fmla="*/ 411 h 464"/>
                <a:gd name="T26" fmla="*/ 342 w 463"/>
                <a:gd name="T27" fmla="*/ 436 h 464"/>
                <a:gd name="T28" fmla="*/ 300 w 463"/>
                <a:gd name="T29" fmla="*/ 454 h 464"/>
                <a:gd name="T30" fmla="*/ 256 w 463"/>
                <a:gd name="T31" fmla="*/ 463 h 464"/>
                <a:gd name="T32" fmla="*/ 207 w 463"/>
                <a:gd name="T33" fmla="*/ 463 h 464"/>
                <a:gd name="T34" fmla="*/ 162 w 463"/>
                <a:gd name="T35" fmla="*/ 454 h 464"/>
                <a:gd name="T36" fmla="*/ 121 w 463"/>
                <a:gd name="T37" fmla="*/ 436 h 464"/>
                <a:gd name="T38" fmla="*/ 84 w 463"/>
                <a:gd name="T39" fmla="*/ 411 h 464"/>
                <a:gd name="T40" fmla="*/ 53 w 463"/>
                <a:gd name="T41" fmla="*/ 380 h 464"/>
                <a:gd name="T42" fmla="*/ 28 w 463"/>
                <a:gd name="T43" fmla="*/ 343 h 464"/>
                <a:gd name="T44" fmla="*/ 10 w 463"/>
                <a:gd name="T45" fmla="*/ 302 h 464"/>
                <a:gd name="T46" fmla="*/ 1 w 463"/>
                <a:gd name="T47" fmla="*/ 257 h 464"/>
                <a:gd name="T48" fmla="*/ 1 w 463"/>
                <a:gd name="T49" fmla="*/ 208 h 464"/>
                <a:gd name="T50" fmla="*/ 10 w 463"/>
                <a:gd name="T51" fmla="*/ 163 h 464"/>
                <a:gd name="T52" fmla="*/ 28 w 463"/>
                <a:gd name="T53" fmla="*/ 122 h 464"/>
                <a:gd name="T54" fmla="*/ 53 w 463"/>
                <a:gd name="T55" fmla="*/ 84 h 464"/>
                <a:gd name="T56" fmla="*/ 84 w 463"/>
                <a:gd name="T57" fmla="*/ 53 h 464"/>
                <a:gd name="T58" fmla="*/ 121 w 463"/>
                <a:gd name="T59" fmla="*/ 28 h 464"/>
                <a:gd name="T60" fmla="*/ 162 w 463"/>
                <a:gd name="T61" fmla="*/ 10 h 464"/>
                <a:gd name="T62" fmla="*/ 207 w 463"/>
                <a:gd name="T63" fmla="*/ 1 h 4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63"/>
                <a:gd name="T97" fmla="*/ 0 h 464"/>
                <a:gd name="T98" fmla="*/ 463 w 463"/>
                <a:gd name="T99" fmla="*/ 464 h 4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63" h="464">
                  <a:moveTo>
                    <a:pt x="231" y="0"/>
                  </a:moveTo>
                  <a:lnTo>
                    <a:pt x="256" y="1"/>
                  </a:lnTo>
                  <a:lnTo>
                    <a:pt x="279" y="5"/>
                  </a:lnTo>
                  <a:lnTo>
                    <a:pt x="300" y="10"/>
                  </a:lnTo>
                  <a:lnTo>
                    <a:pt x="322" y="18"/>
                  </a:lnTo>
                  <a:lnTo>
                    <a:pt x="342" y="28"/>
                  </a:lnTo>
                  <a:lnTo>
                    <a:pt x="361" y="39"/>
                  </a:lnTo>
                  <a:lnTo>
                    <a:pt x="379" y="53"/>
                  </a:lnTo>
                  <a:lnTo>
                    <a:pt x="396" y="68"/>
                  </a:lnTo>
                  <a:lnTo>
                    <a:pt x="410" y="84"/>
                  </a:lnTo>
                  <a:lnTo>
                    <a:pt x="424" y="102"/>
                  </a:lnTo>
                  <a:lnTo>
                    <a:pt x="435" y="122"/>
                  </a:lnTo>
                  <a:lnTo>
                    <a:pt x="444" y="142"/>
                  </a:lnTo>
                  <a:lnTo>
                    <a:pt x="452" y="163"/>
                  </a:lnTo>
                  <a:lnTo>
                    <a:pt x="458" y="185"/>
                  </a:lnTo>
                  <a:lnTo>
                    <a:pt x="462" y="208"/>
                  </a:lnTo>
                  <a:lnTo>
                    <a:pt x="463" y="233"/>
                  </a:lnTo>
                  <a:lnTo>
                    <a:pt x="462" y="257"/>
                  </a:lnTo>
                  <a:lnTo>
                    <a:pt x="458" y="280"/>
                  </a:lnTo>
                  <a:lnTo>
                    <a:pt x="452" y="302"/>
                  </a:lnTo>
                  <a:lnTo>
                    <a:pt x="444" y="322"/>
                  </a:lnTo>
                  <a:lnTo>
                    <a:pt x="435" y="343"/>
                  </a:lnTo>
                  <a:lnTo>
                    <a:pt x="424" y="362"/>
                  </a:lnTo>
                  <a:lnTo>
                    <a:pt x="410" y="380"/>
                  </a:lnTo>
                  <a:lnTo>
                    <a:pt x="396" y="396"/>
                  </a:lnTo>
                  <a:lnTo>
                    <a:pt x="379" y="411"/>
                  </a:lnTo>
                  <a:lnTo>
                    <a:pt x="361" y="425"/>
                  </a:lnTo>
                  <a:lnTo>
                    <a:pt x="342" y="436"/>
                  </a:lnTo>
                  <a:lnTo>
                    <a:pt x="322" y="446"/>
                  </a:lnTo>
                  <a:lnTo>
                    <a:pt x="300" y="454"/>
                  </a:lnTo>
                  <a:lnTo>
                    <a:pt x="279" y="459"/>
                  </a:lnTo>
                  <a:lnTo>
                    <a:pt x="256" y="463"/>
                  </a:lnTo>
                  <a:lnTo>
                    <a:pt x="231" y="464"/>
                  </a:lnTo>
                  <a:lnTo>
                    <a:pt x="207" y="463"/>
                  </a:lnTo>
                  <a:lnTo>
                    <a:pt x="184" y="459"/>
                  </a:lnTo>
                  <a:lnTo>
                    <a:pt x="162" y="454"/>
                  </a:lnTo>
                  <a:lnTo>
                    <a:pt x="142" y="446"/>
                  </a:lnTo>
                  <a:lnTo>
                    <a:pt x="121" y="436"/>
                  </a:lnTo>
                  <a:lnTo>
                    <a:pt x="102" y="425"/>
                  </a:lnTo>
                  <a:lnTo>
                    <a:pt x="84" y="411"/>
                  </a:lnTo>
                  <a:lnTo>
                    <a:pt x="68" y="396"/>
                  </a:lnTo>
                  <a:lnTo>
                    <a:pt x="53" y="380"/>
                  </a:lnTo>
                  <a:lnTo>
                    <a:pt x="39" y="362"/>
                  </a:lnTo>
                  <a:lnTo>
                    <a:pt x="28" y="343"/>
                  </a:lnTo>
                  <a:lnTo>
                    <a:pt x="18" y="322"/>
                  </a:lnTo>
                  <a:lnTo>
                    <a:pt x="10" y="302"/>
                  </a:lnTo>
                  <a:lnTo>
                    <a:pt x="5" y="280"/>
                  </a:lnTo>
                  <a:lnTo>
                    <a:pt x="1" y="257"/>
                  </a:lnTo>
                  <a:lnTo>
                    <a:pt x="0" y="233"/>
                  </a:lnTo>
                  <a:lnTo>
                    <a:pt x="1" y="208"/>
                  </a:lnTo>
                  <a:lnTo>
                    <a:pt x="5" y="185"/>
                  </a:lnTo>
                  <a:lnTo>
                    <a:pt x="10" y="163"/>
                  </a:lnTo>
                  <a:lnTo>
                    <a:pt x="18" y="142"/>
                  </a:lnTo>
                  <a:lnTo>
                    <a:pt x="28" y="122"/>
                  </a:lnTo>
                  <a:lnTo>
                    <a:pt x="39" y="102"/>
                  </a:lnTo>
                  <a:lnTo>
                    <a:pt x="53" y="84"/>
                  </a:lnTo>
                  <a:lnTo>
                    <a:pt x="68" y="68"/>
                  </a:lnTo>
                  <a:lnTo>
                    <a:pt x="84" y="53"/>
                  </a:lnTo>
                  <a:lnTo>
                    <a:pt x="102" y="39"/>
                  </a:lnTo>
                  <a:lnTo>
                    <a:pt x="121" y="28"/>
                  </a:lnTo>
                  <a:lnTo>
                    <a:pt x="142" y="18"/>
                  </a:lnTo>
                  <a:lnTo>
                    <a:pt x="162" y="10"/>
                  </a:lnTo>
                  <a:lnTo>
                    <a:pt x="184" y="5"/>
                  </a:lnTo>
                  <a:lnTo>
                    <a:pt x="207" y="1"/>
                  </a:lnTo>
                  <a:lnTo>
                    <a:pt x="231" y="0"/>
                  </a:lnTo>
                  <a:close/>
                </a:path>
              </a:pathLst>
            </a:custGeom>
            <a:solidFill>
              <a:srgbClr val="FF3399"/>
            </a:solidFill>
            <a:ln w="9525">
              <a:solidFill>
                <a:srgbClr val="000000"/>
              </a:solidFill>
              <a:round/>
              <a:headEnd/>
              <a:tailEnd/>
            </a:ln>
          </p:spPr>
          <p:txBody>
            <a:bodyPr/>
            <a:lstStyle/>
            <a:p>
              <a:endParaRPr lang="zh-TW" altLang="en-US">
                <a:solidFill>
                  <a:srgbClr val="000000"/>
                </a:solidFill>
              </a:endParaRPr>
            </a:p>
          </p:txBody>
        </p:sp>
        <p:sp>
          <p:nvSpPr>
            <p:cNvPr id="47146" name="Text Box 17"/>
            <p:cNvSpPr txBox="1">
              <a:spLocks noChangeArrowheads="1"/>
            </p:cNvSpPr>
            <p:nvPr/>
          </p:nvSpPr>
          <p:spPr bwMode="auto">
            <a:xfrm>
              <a:off x="453" y="1417"/>
              <a:ext cx="212" cy="231"/>
            </a:xfrm>
            <a:prstGeom prst="rect">
              <a:avLst/>
            </a:prstGeom>
            <a:noFill/>
            <a:ln w="12700" cap="sq">
              <a:noFill/>
              <a:miter lim="800000"/>
              <a:headEnd/>
              <a:tailEnd/>
            </a:ln>
          </p:spPr>
          <p:txBody>
            <a:bodyPr wrap="none" anchor="ctr">
              <a:spAutoFit/>
            </a:bodyPr>
            <a:lstStyle/>
            <a:p>
              <a:pPr algn="ctr">
                <a:buClr>
                  <a:srgbClr val="000000"/>
                </a:buClr>
                <a:buSzPct val="46000"/>
                <a:buFont typeface="Monotype Sorts" pitchFamily="2" charset="2"/>
                <a:buNone/>
              </a:pPr>
              <a:r>
                <a:rPr lang="zh-TW" altLang="en-US" i="1">
                  <a:solidFill>
                    <a:srgbClr val="FFFFFF"/>
                  </a:solidFill>
                  <a:latin typeface="Arial Black" pitchFamily="34" charset="0"/>
                </a:rPr>
                <a:t>2</a:t>
              </a:r>
              <a:endParaRPr lang="zh-TW" altLang="en-US" sz="900" i="1">
                <a:solidFill>
                  <a:srgbClr val="FFFFFF"/>
                </a:solidFill>
              </a:endParaRPr>
            </a:p>
          </p:txBody>
        </p:sp>
      </p:grpSp>
      <p:grpSp>
        <p:nvGrpSpPr>
          <p:cNvPr id="4" name="Group 18"/>
          <p:cNvGrpSpPr>
            <a:grpSpLocks/>
          </p:cNvGrpSpPr>
          <p:nvPr/>
        </p:nvGrpSpPr>
        <p:grpSpPr bwMode="auto">
          <a:xfrm>
            <a:off x="2079626" y="3390901"/>
            <a:ext cx="574675" cy="657225"/>
            <a:chOff x="431" y="1861"/>
            <a:chExt cx="362" cy="414"/>
          </a:xfrm>
        </p:grpSpPr>
        <p:sp>
          <p:nvSpPr>
            <p:cNvPr id="47135" name="Freeform 19"/>
            <p:cNvSpPr>
              <a:spLocks/>
            </p:cNvSpPr>
            <p:nvPr/>
          </p:nvSpPr>
          <p:spPr bwMode="auto">
            <a:xfrm>
              <a:off x="555" y="1867"/>
              <a:ext cx="234" cy="402"/>
            </a:xfrm>
            <a:custGeom>
              <a:avLst/>
              <a:gdLst>
                <a:gd name="T0" fmla="*/ 0 w 501"/>
                <a:gd name="T1" fmla="*/ 860 h 860"/>
                <a:gd name="T2" fmla="*/ 501 w 501"/>
                <a:gd name="T3" fmla="*/ 431 h 860"/>
                <a:gd name="T4" fmla="*/ 0 w 501"/>
                <a:gd name="T5" fmla="*/ 0 h 860"/>
                <a:gd name="T6" fmla="*/ 0 w 501"/>
                <a:gd name="T7" fmla="*/ 860 h 860"/>
                <a:gd name="T8" fmla="*/ 0 60000 65536"/>
                <a:gd name="T9" fmla="*/ 0 60000 65536"/>
                <a:gd name="T10" fmla="*/ 0 60000 65536"/>
                <a:gd name="T11" fmla="*/ 0 60000 65536"/>
                <a:gd name="T12" fmla="*/ 0 w 501"/>
                <a:gd name="T13" fmla="*/ 0 h 860"/>
                <a:gd name="T14" fmla="*/ 501 w 501"/>
                <a:gd name="T15" fmla="*/ 860 h 860"/>
              </a:gdLst>
              <a:ahLst/>
              <a:cxnLst>
                <a:cxn ang="T8">
                  <a:pos x="T0" y="T1"/>
                </a:cxn>
                <a:cxn ang="T9">
                  <a:pos x="T2" y="T3"/>
                </a:cxn>
                <a:cxn ang="T10">
                  <a:pos x="T4" y="T5"/>
                </a:cxn>
                <a:cxn ang="T11">
                  <a:pos x="T6" y="T7"/>
                </a:cxn>
              </a:cxnLst>
              <a:rect l="T12" t="T13" r="T14" b="T15"/>
              <a:pathLst>
                <a:path w="501" h="860">
                  <a:moveTo>
                    <a:pt x="0" y="860"/>
                  </a:moveTo>
                  <a:lnTo>
                    <a:pt x="501" y="431"/>
                  </a:lnTo>
                  <a:lnTo>
                    <a:pt x="0" y="0"/>
                  </a:lnTo>
                  <a:lnTo>
                    <a:pt x="0" y="860"/>
                  </a:lnTo>
                  <a:close/>
                </a:path>
              </a:pathLst>
            </a:custGeom>
            <a:solidFill>
              <a:srgbClr val="95B8FF"/>
            </a:solidFill>
            <a:ln w="9525">
              <a:solidFill>
                <a:srgbClr val="000000"/>
              </a:solidFill>
              <a:round/>
              <a:headEnd/>
              <a:tailEnd/>
            </a:ln>
          </p:spPr>
          <p:txBody>
            <a:bodyPr/>
            <a:lstStyle/>
            <a:p>
              <a:endParaRPr lang="zh-TW" altLang="en-US">
                <a:solidFill>
                  <a:srgbClr val="000000"/>
                </a:solidFill>
              </a:endParaRPr>
            </a:p>
          </p:txBody>
        </p:sp>
        <p:sp>
          <p:nvSpPr>
            <p:cNvPr id="47136" name="Freeform 20"/>
            <p:cNvSpPr>
              <a:spLocks/>
            </p:cNvSpPr>
            <p:nvPr/>
          </p:nvSpPr>
          <p:spPr bwMode="auto">
            <a:xfrm>
              <a:off x="553" y="2067"/>
              <a:ext cx="240" cy="204"/>
            </a:xfrm>
            <a:custGeom>
              <a:avLst/>
              <a:gdLst>
                <a:gd name="T0" fmla="*/ 501 w 512"/>
                <a:gd name="T1" fmla="*/ 7 h 436"/>
                <a:gd name="T2" fmla="*/ 501 w 512"/>
                <a:gd name="T3" fmla="*/ 0 h 436"/>
                <a:gd name="T4" fmla="*/ 0 w 512"/>
                <a:gd name="T5" fmla="*/ 430 h 436"/>
                <a:gd name="T6" fmla="*/ 7 w 512"/>
                <a:gd name="T7" fmla="*/ 436 h 436"/>
                <a:gd name="T8" fmla="*/ 507 w 512"/>
                <a:gd name="T9" fmla="*/ 7 h 436"/>
                <a:gd name="T10" fmla="*/ 507 w 512"/>
                <a:gd name="T11" fmla="*/ 0 h 436"/>
                <a:gd name="T12" fmla="*/ 507 w 512"/>
                <a:gd name="T13" fmla="*/ 7 h 436"/>
                <a:gd name="T14" fmla="*/ 512 w 512"/>
                <a:gd name="T15" fmla="*/ 4 h 436"/>
                <a:gd name="T16" fmla="*/ 507 w 512"/>
                <a:gd name="T17" fmla="*/ 0 h 436"/>
                <a:gd name="T18" fmla="*/ 501 w 512"/>
                <a:gd name="T19" fmla="*/ 7 h 4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2"/>
                <a:gd name="T31" fmla="*/ 0 h 436"/>
                <a:gd name="T32" fmla="*/ 512 w 512"/>
                <a:gd name="T33" fmla="*/ 436 h 4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2" h="436">
                  <a:moveTo>
                    <a:pt x="501" y="7"/>
                  </a:moveTo>
                  <a:lnTo>
                    <a:pt x="501" y="0"/>
                  </a:lnTo>
                  <a:lnTo>
                    <a:pt x="0" y="430"/>
                  </a:lnTo>
                  <a:lnTo>
                    <a:pt x="7" y="436"/>
                  </a:lnTo>
                  <a:lnTo>
                    <a:pt x="507" y="7"/>
                  </a:lnTo>
                  <a:lnTo>
                    <a:pt x="507" y="0"/>
                  </a:lnTo>
                  <a:lnTo>
                    <a:pt x="507" y="7"/>
                  </a:lnTo>
                  <a:lnTo>
                    <a:pt x="512" y="4"/>
                  </a:lnTo>
                  <a:lnTo>
                    <a:pt x="507" y="0"/>
                  </a:lnTo>
                  <a:lnTo>
                    <a:pt x="501" y="7"/>
                  </a:lnTo>
                  <a:close/>
                </a:path>
              </a:pathLst>
            </a:custGeom>
            <a:solidFill>
              <a:srgbClr val="000000"/>
            </a:solidFill>
            <a:ln w="9525">
              <a:noFill/>
              <a:round/>
              <a:headEnd/>
              <a:tailEnd/>
            </a:ln>
          </p:spPr>
          <p:txBody>
            <a:bodyPr/>
            <a:lstStyle/>
            <a:p>
              <a:endParaRPr lang="zh-TW" altLang="en-US">
                <a:solidFill>
                  <a:srgbClr val="000000"/>
                </a:solidFill>
              </a:endParaRPr>
            </a:p>
          </p:txBody>
        </p:sp>
        <p:sp>
          <p:nvSpPr>
            <p:cNvPr id="47137" name="Freeform 21"/>
            <p:cNvSpPr>
              <a:spLocks/>
            </p:cNvSpPr>
            <p:nvPr/>
          </p:nvSpPr>
          <p:spPr bwMode="auto">
            <a:xfrm>
              <a:off x="552" y="1861"/>
              <a:ext cx="239" cy="209"/>
            </a:xfrm>
            <a:custGeom>
              <a:avLst/>
              <a:gdLst>
                <a:gd name="T0" fmla="*/ 11 w 509"/>
                <a:gd name="T1" fmla="*/ 12 h 446"/>
                <a:gd name="T2" fmla="*/ 2 w 509"/>
                <a:gd name="T3" fmla="*/ 15 h 446"/>
                <a:gd name="T4" fmla="*/ 503 w 509"/>
                <a:gd name="T5" fmla="*/ 446 h 446"/>
                <a:gd name="T6" fmla="*/ 509 w 509"/>
                <a:gd name="T7" fmla="*/ 439 h 446"/>
                <a:gd name="T8" fmla="*/ 9 w 509"/>
                <a:gd name="T9" fmla="*/ 9 h 446"/>
                <a:gd name="T10" fmla="*/ 0 w 509"/>
                <a:gd name="T11" fmla="*/ 12 h 446"/>
                <a:gd name="T12" fmla="*/ 9 w 509"/>
                <a:gd name="T13" fmla="*/ 9 h 446"/>
                <a:gd name="T14" fmla="*/ 1 w 509"/>
                <a:gd name="T15" fmla="*/ 0 h 446"/>
                <a:gd name="T16" fmla="*/ 0 w 509"/>
                <a:gd name="T17" fmla="*/ 12 h 446"/>
                <a:gd name="T18" fmla="*/ 11 w 509"/>
                <a:gd name="T19" fmla="*/ 12 h 4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9"/>
                <a:gd name="T31" fmla="*/ 0 h 446"/>
                <a:gd name="T32" fmla="*/ 509 w 509"/>
                <a:gd name="T33" fmla="*/ 446 h 4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9" h="446">
                  <a:moveTo>
                    <a:pt x="11" y="12"/>
                  </a:moveTo>
                  <a:lnTo>
                    <a:pt x="2" y="15"/>
                  </a:lnTo>
                  <a:lnTo>
                    <a:pt x="503" y="446"/>
                  </a:lnTo>
                  <a:lnTo>
                    <a:pt x="509" y="439"/>
                  </a:lnTo>
                  <a:lnTo>
                    <a:pt x="9" y="9"/>
                  </a:lnTo>
                  <a:lnTo>
                    <a:pt x="0" y="12"/>
                  </a:lnTo>
                  <a:lnTo>
                    <a:pt x="9" y="9"/>
                  </a:lnTo>
                  <a:lnTo>
                    <a:pt x="1" y="0"/>
                  </a:lnTo>
                  <a:lnTo>
                    <a:pt x="0" y="12"/>
                  </a:lnTo>
                  <a:lnTo>
                    <a:pt x="11" y="12"/>
                  </a:lnTo>
                  <a:close/>
                </a:path>
              </a:pathLst>
            </a:custGeom>
            <a:solidFill>
              <a:srgbClr val="000000"/>
            </a:solidFill>
            <a:ln w="9525">
              <a:noFill/>
              <a:round/>
              <a:headEnd/>
              <a:tailEnd/>
            </a:ln>
          </p:spPr>
          <p:txBody>
            <a:bodyPr/>
            <a:lstStyle/>
            <a:p>
              <a:endParaRPr lang="zh-TW" altLang="en-US">
                <a:solidFill>
                  <a:srgbClr val="000000"/>
                </a:solidFill>
              </a:endParaRPr>
            </a:p>
          </p:txBody>
        </p:sp>
        <p:sp>
          <p:nvSpPr>
            <p:cNvPr id="47138" name="Freeform 22"/>
            <p:cNvSpPr>
              <a:spLocks/>
            </p:cNvSpPr>
            <p:nvPr/>
          </p:nvSpPr>
          <p:spPr bwMode="auto">
            <a:xfrm>
              <a:off x="552" y="1867"/>
              <a:ext cx="6" cy="408"/>
            </a:xfrm>
            <a:custGeom>
              <a:avLst/>
              <a:gdLst>
                <a:gd name="T0" fmla="*/ 2 w 11"/>
                <a:gd name="T1" fmla="*/ 857 h 872"/>
                <a:gd name="T2" fmla="*/ 11 w 11"/>
                <a:gd name="T3" fmla="*/ 860 h 872"/>
                <a:gd name="T4" fmla="*/ 11 w 11"/>
                <a:gd name="T5" fmla="*/ 0 h 872"/>
                <a:gd name="T6" fmla="*/ 0 w 11"/>
                <a:gd name="T7" fmla="*/ 0 h 872"/>
                <a:gd name="T8" fmla="*/ 0 w 11"/>
                <a:gd name="T9" fmla="*/ 860 h 872"/>
                <a:gd name="T10" fmla="*/ 9 w 11"/>
                <a:gd name="T11" fmla="*/ 863 h 872"/>
                <a:gd name="T12" fmla="*/ 0 w 11"/>
                <a:gd name="T13" fmla="*/ 860 h 872"/>
                <a:gd name="T14" fmla="*/ 1 w 11"/>
                <a:gd name="T15" fmla="*/ 872 h 872"/>
                <a:gd name="T16" fmla="*/ 9 w 11"/>
                <a:gd name="T17" fmla="*/ 863 h 872"/>
                <a:gd name="T18" fmla="*/ 2 w 11"/>
                <a:gd name="T19" fmla="*/ 857 h 8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872"/>
                <a:gd name="T32" fmla="*/ 11 w 11"/>
                <a:gd name="T33" fmla="*/ 872 h 8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872">
                  <a:moveTo>
                    <a:pt x="2" y="857"/>
                  </a:moveTo>
                  <a:lnTo>
                    <a:pt x="11" y="860"/>
                  </a:lnTo>
                  <a:lnTo>
                    <a:pt x="11" y="0"/>
                  </a:lnTo>
                  <a:lnTo>
                    <a:pt x="0" y="0"/>
                  </a:lnTo>
                  <a:lnTo>
                    <a:pt x="0" y="860"/>
                  </a:lnTo>
                  <a:lnTo>
                    <a:pt x="9" y="863"/>
                  </a:lnTo>
                  <a:lnTo>
                    <a:pt x="0" y="860"/>
                  </a:lnTo>
                  <a:lnTo>
                    <a:pt x="1" y="872"/>
                  </a:lnTo>
                  <a:lnTo>
                    <a:pt x="9" y="863"/>
                  </a:lnTo>
                  <a:lnTo>
                    <a:pt x="2" y="857"/>
                  </a:lnTo>
                  <a:close/>
                </a:path>
              </a:pathLst>
            </a:custGeom>
            <a:solidFill>
              <a:srgbClr val="000000"/>
            </a:solidFill>
            <a:ln w="9525">
              <a:noFill/>
              <a:round/>
              <a:headEnd/>
              <a:tailEnd/>
            </a:ln>
          </p:spPr>
          <p:txBody>
            <a:bodyPr/>
            <a:lstStyle/>
            <a:p>
              <a:endParaRPr lang="zh-TW" altLang="en-US">
                <a:solidFill>
                  <a:srgbClr val="000000"/>
                </a:solidFill>
              </a:endParaRPr>
            </a:p>
          </p:txBody>
        </p:sp>
        <p:sp>
          <p:nvSpPr>
            <p:cNvPr id="47139" name="Freeform 23"/>
            <p:cNvSpPr>
              <a:spLocks/>
            </p:cNvSpPr>
            <p:nvPr/>
          </p:nvSpPr>
          <p:spPr bwMode="auto">
            <a:xfrm>
              <a:off x="446" y="1959"/>
              <a:ext cx="217" cy="218"/>
            </a:xfrm>
            <a:custGeom>
              <a:avLst/>
              <a:gdLst>
                <a:gd name="T0" fmla="*/ 256 w 463"/>
                <a:gd name="T1" fmla="*/ 1 h 464"/>
                <a:gd name="T2" fmla="*/ 300 w 463"/>
                <a:gd name="T3" fmla="*/ 10 h 464"/>
                <a:gd name="T4" fmla="*/ 342 w 463"/>
                <a:gd name="T5" fmla="*/ 28 h 464"/>
                <a:gd name="T6" fmla="*/ 379 w 463"/>
                <a:gd name="T7" fmla="*/ 53 h 464"/>
                <a:gd name="T8" fmla="*/ 410 w 463"/>
                <a:gd name="T9" fmla="*/ 84 h 464"/>
                <a:gd name="T10" fmla="*/ 435 w 463"/>
                <a:gd name="T11" fmla="*/ 122 h 464"/>
                <a:gd name="T12" fmla="*/ 452 w 463"/>
                <a:gd name="T13" fmla="*/ 163 h 464"/>
                <a:gd name="T14" fmla="*/ 462 w 463"/>
                <a:gd name="T15" fmla="*/ 208 h 464"/>
                <a:gd name="T16" fmla="*/ 462 w 463"/>
                <a:gd name="T17" fmla="*/ 257 h 464"/>
                <a:gd name="T18" fmla="*/ 452 w 463"/>
                <a:gd name="T19" fmla="*/ 302 h 464"/>
                <a:gd name="T20" fmla="*/ 435 w 463"/>
                <a:gd name="T21" fmla="*/ 343 h 464"/>
                <a:gd name="T22" fmla="*/ 410 w 463"/>
                <a:gd name="T23" fmla="*/ 380 h 464"/>
                <a:gd name="T24" fmla="*/ 379 w 463"/>
                <a:gd name="T25" fmla="*/ 411 h 464"/>
                <a:gd name="T26" fmla="*/ 342 w 463"/>
                <a:gd name="T27" fmla="*/ 436 h 464"/>
                <a:gd name="T28" fmla="*/ 300 w 463"/>
                <a:gd name="T29" fmla="*/ 454 h 464"/>
                <a:gd name="T30" fmla="*/ 256 w 463"/>
                <a:gd name="T31" fmla="*/ 463 h 464"/>
                <a:gd name="T32" fmla="*/ 207 w 463"/>
                <a:gd name="T33" fmla="*/ 463 h 464"/>
                <a:gd name="T34" fmla="*/ 162 w 463"/>
                <a:gd name="T35" fmla="*/ 454 h 464"/>
                <a:gd name="T36" fmla="*/ 121 w 463"/>
                <a:gd name="T37" fmla="*/ 436 h 464"/>
                <a:gd name="T38" fmla="*/ 84 w 463"/>
                <a:gd name="T39" fmla="*/ 411 h 464"/>
                <a:gd name="T40" fmla="*/ 53 w 463"/>
                <a:gd name="T41" fmla="*/ 380 h 464"/>
                <a:gd name="T42" fmla="*/ 28 w 463"/>
                <a:gd name="T43" fmla="*/ 343 h 464"/>
                <a:gd name="T44" fmla="*/ 10 w 463"/>
                <a:gd name="T45" fmla="*/ 302 h 464"/>
                <a:gd name="T46" fmla="*/ 1 w 463"/>
                <a:gd name="T47" fmla="*/ 257 h 464"/>
                <a:gd name="T48" fmla="*/ 1 w 463"/>
                <a:gd name="T49" fmla="*/ 208 h 464"/>
                <a:gd name="T50" fmla="*/ 10 w 463"/>
                <a:gd name="T51" fmla="*/ 163 h 464"/>
                <a:gd name="T52" fmla="*/ 28 w 463"/>
                <a:gd name="T53" fmla="*/ 122 h 464"/>
                <a:gd name="T54" fmla="*/ 53 w 463"/>
                <a:gd name="T55" fmla="*/ 84 h 464"/>
                <a:gd name="T56" fmla="*/ 84 w 463"/>
                <a:gd name="T57" fmla="*/ 53 h 464"/>
                <a:gd name="T58" fmla="*/ 121 w 463"/>
                <a:gd name="T59" fmla="*/ 28 h 464"/>
                <a:gd name="T60" fmla="*/ 162 w 463"/>
                <a:gd name="T61" fmla="*/ 10 h 464"/>
                <a:gd name="T62" fmla="*/ 207 w 463"/>
                <a:gd name="T63" fmla="*/ 1 h 4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63"/>
                <a:gd name="T97" fmla="*/ 0 h 464"/>
                <a:gd name="T98" fmla="*/ 463 w 463"/>
                <a:gd name="T99" fmla="*/ 464 h 4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63" h="464">
                  <a:moveTo>
                    <a:pt x="231" y="0"/>
                  </a:moveTo>
                  <a:lnTo>
                    <a:pt x="256" y="1"/>
                  </a:lnTo>
                  <a:lnTo>
                    <a:pt x="279" y="5"/>
                  </a:lnTo>
                  <a:lnTo>
                    <a:pt x="300" y="10"/>
                  </a:lnTo>
                  <a:lnTo>
                    <a:pt x="322" y="18"/>
                  </a:lnTo>
                  <a:lnTo>
                    <a:pt x="342" y="28"/>
                  </a:lnTo>
                  <a:lnTo>
                    <a:pt x="361" y="39"/>
                  </a:lnTo>
                  <a:lnTo>
                    <a:pt x="379" y="53"/>
                  </a:lnTo>
                  <a:lnTo>
                    <a:pt x="396" y="68"/>
                  </a:lnTo>
                  <a:lnTo>
                    <a:pt x="410" y="84"/>
                  </a:lnTo>
                  <a:lnTo>
                    <a:pt x="424" y="102"/>
                  </a:lnTo>
                  <a:lnTo>
                    <a:pt x="435" y="122"/>
                  </a:lnTo>
                  <a:lnTo>
                    <a:pt x="444" y="142"/>
                  </a:lnTo>
                  <a:lnTo>
                    <a:pt x="452" y="163"/>
                  </a:lnTo>
                  <a:lnTo>
                    <a:pt x="458" y="185"/>
                  </a:lnTo>
                  <a:lnTo>
                    <a:pt x="462" y="208"/>
                  </a:lnTo>
                  <a:lnTo>
                    <a:pt x="463" y="233"/>
                  </a:lnTo>
                  <a:lnTo>
                    <a:pt x="462" y="257"/>
                  </a:lnTo>
                  <a:lnTo>
                    <a:pt x="458" y="280"/>
                  </a:lnTo>
                  <a:lnTo>
                    <a:pt x="452" y="302"/>
                  </a:lnTo>
                  <a:lnTo>
                    <a:pt x="444" y="322"/>
                  </a:lnTo>
                  <a:lnTo>
                    <a:pt x="435" y="343"/>
                  </a:lnTo>
                  <a:lnTo>
                    <a:pt x="424" y="362"/>
                  </a:lnTo>
                  <a:lnTo>
                    <a:pt x="410" y="380"/>
                  </a:lnTo>
                  <a:lnTo>
                    <a:pt x="396" y="396"/>
                  </a:lnTo>
                  <a:lnTo>
                    <a:pt x="379" y="411"/>
                  </a:lnTo>
                  <a:lnTo>
                    <a:pt x="361" y="425"/>
                  </a:lnTo>
                  <a:lnTo>
                    <a:pt x="342" y="436"/>
                  </a:lnTo>
                  <a:lnTo>
                    <a:pt x="322" y="446"/>
                  </a:lnTo>
                  <a:lnTo>
                    <a:pt x="300" y="454"/>
                  </a:lnTo>
                  <a:lnTo>
                    <a:pt x="279" y="459"/>
                  </a:lnTo>
                  <a:lnTo>
                    <a:pt x="256" y="463"/>
                  </a:lnTo>
                  <a:lnTo>
                    <a:pt x="231" y="464"/>
                  </a:lnTo>
                  <a:lnTo>
                    <a:pt x="207" y="463"/>
                  </a:lnTo>
                  <a:lnTo>
                    <a:pt x="184" y="459"/>
                  </a:lnTo>
                  <a:lnTo>
                    <a:pt x="162" y="454"/>
                  </a:lnTo>
                  <a:lnTo>
                    <a:pt x="142" y="446"/>
                  </a:lnTo>
                  <a:lnTo>
                    <a:pt x="121" y="436"/>
                  </a:lnTo>
                  <a:lnTo>
                    <a:pt x="102" y="425"/>
                  </a:lnTo>
                  <a:lnTo>
                    <a:pt x="84" y="411"/>
                  </a:lnTo>
                  <a:lnTo>
                    <a:pt x="68" y="396"/>
                  </a:lnTo>
                  <a:lnTo>
                    <a:pt x="53" y="380"/>
                  </a:lnTo>
                  <a:lnTo>
                    <a:pt x="39" y="362"/>
                  </a:lnTo>
                  <a:lnTo>
                    <a:pt x="28" y="343"/>
                  </a:lnTo>
                  <a:lnTo>
                    <a:pt x="18" y="322"/>
                  </a:lnTo>
                  <a:lnTo>
                    <a:pt x="10" y="302"/>
                  </a:lnTo>
                  <a:lnTo>
                    <a:pt x="5" y="280"/>
                  </a:lnTo>
                  <a:lnTo>
                    <a:pt x="1" y="257"/>
                  </a:lnTo>
                  <a:lnTo>
                    <a:pt x="0" y="233"/>
                  </a:lnTo>
                  <a:lnTo>
                    <a:pt x="1" y="208"/>
                  </a:lnTo>
                  <a:lnTo>
                    <a:pt x="5" y="185"/>
                  </a:lnTo>
                  <a:lnTo>
                    <a:pt x="10" y="163"/>
                  </a:lnTo>
                  <a:lnTo>
                    <a:pt x="18" y="142"/>
                  </a:lnTo>
                  <a:lnTo>
                    <a:pt x="28" y="122"/>
                  </a:lnTo>
                  <a:lnTo>
                    <a:pt x="39" y="102"/>
                  </a:lnTo>
                  <a:lnTo>
                    <a:pt x="53" y="84"/>
                  </a:lnTo>
                  <a:lnTo>
                    <a:pt x="68" y="68"/>
                  </a:lnTo>
                  <a:lnTo>
                    <a:pt x="84" y="53"/>
                  </a:lnTo>
                  <a:lnTo>
                    <a:pt x="102" y="39"/>
                  </a:lnTo>
                  <a:lnTo>
                    <a:pt x="121" y="28"/>
                  </a:lnTo>
                  <a:lnTo>
                    <a:pt x="142" y="18"/>
                  </a:lnTo>
                  <a:lnTo>
                    <a:pt x="162" y="10"/>
                  </a:lnTo>
                  <a:lnTo>
                    <a:pt x="184" y="5"/>
                  </a:lnTo>
                  <a:lnTo>
                    <a:pt x="207" y="1"/>
                  </a:lnTo>
                  <a:lnTo>
                    <a:pt x="231" y="0"/>
                  </a:lnTo>
                  <a:close/>
                </a:path>
              </a:pathLst>
            </a:custGeom>
            <a:solidFill>
              <a:srgbClr val="FF3399"/>
            </a:solidFill>
            <a:ln w="9525">
              <a:solidFill>
                <a:srgbClr val="000000"/>
              </a:solidFill>
              <a:round/>
              <a:headEnd/>
              <a:tailEnd/>
            </a:ln>
          </p:spPr>
          <p:txBody>
            <a:bodyPr/>
            <a:lstStyle/>
            <a:p>
              <a:endParaRPr lang="zh-TW" altLang="en-US">
                <a:solidFill>
                  <a:srgbClr val="000000"/>
                </a:solidFill>
              </a:endParaRPr>
            </a:p>
          </p:txBody>
        </p:sp>
        <p:sp>
          <p:nvSpPr>
            <p:cNvPr id="47140" name="Text Box 24"/>
            <p:cNvSpPr txBox="1">
              <a:spLocks noChangeArrowheads="1"/>
            </p:cNvSpPr>
            <p:nvPr/>
          </p:nvSpPr>
          <p:spPr bwMode="auto">
            <a:xfrm>
              <a:off x="431" y="1960"/>
              <a:ext cx="212" cy="231"/>
            </a:xfrm>
            <a:prstGeom prst="rect">
              <a:avLst/>
            </a:prstGeom>
            <a:noFill/>
            <a:ln w="12700" cap="sq">
              <a:noFill/>
              <a:miter lim="800000"/>
              <a:headEnd/>
              <a:tailEnd/>
            </a:ln>
          </p:spPr>
          <p:txBody>
            <a:bodyPr wrap="none" anchor="ctr">
              <a:spAutoFit/>
            </a:bodyPr>
            <a:lstStyle/>
            <a:p>
              <a:pPr algn="ctr">
                <a:buClr>
                  <a:srgbClr val="000000"/>
                </a:buClr>
                <a:buSzPct val="46000"/>
                <a:buFont typeface="Monotype Sorts" pitchFamily="2" charset="2"/>
                <a:buNone/>
              </a:pPr>
              <a:r>
                <a:rPr lang="zh-TW" altLang="en-US" i="1">
                  <a:solidFill>
                    <a:srgbClr val="FFFFFF"/>
                  </a:solidFill>
                  <a:latin typeface="Arial Black" pitchFamily="34" charset="0"/>
                </a:rPr>
                <a:t>3</a:t>
              </a:r>
              <a:endParaRPr lang="zh-TW" altLang="en-US" sz="900" i="1">
                <a:solidFill>
                  <a:srgbClr val="FFFFFF"/>
                </a:solidFill>
              </a:endParaRPr>
            </a:p>
          </p:txBody>
        </p:sp>
      </p:grpSp>
      <p:grpSp>
        <p:nvGrpSpPr>
          <p:cNvPr id="5" name="Group 25"/>
          <p:cNvGrpSpPr>
            <a:grpSpLocks/>
          </p:cNvGrpSpPr>
          <p:nvPr/>
        </p:nvGrpSpPr>
        <p:grpSpPr bwMode="auto">
          <a:xfrm>
            <a:off x="2078038" y="4465639"/>
            <a:ext cx="574675" cy="655637"/>
            <a:chOff x="430" y="2401"/>
            <a:chExt cx="362" cy="413"/>
          </a:xfrm>
        </p:grpSpPr>
        <p:sp>
          <p:nvSpPr>
            <p:cNvPr id="47129" name="Freeform 26"/>
            <p:cNvSpPr>
              <a:spLocks/>
            </p:cNvSpPr>
            <p:nvPr/>
          </p:nvSpPr>
          <p:spPr bwMode="auto">
            <a:xfrm>
              <a:off x="554" y="2407"/>
              <a:ext cx="234" cy="401"/>
            </a:xfrm>
            <a:custGeom>
              <a:avLst/>
              <a:gdLst>
                <a:gd name="T0" fmla="*/ 0 w 501"/>
                <a:gd name="T1" fmla="*/ 860 h 860"/>
                <a:gd name="T2" fmla="*/ 501 w 501"/>
                <a:gd name="T3" fmla="*/ 431 h 860"/>
                <a:gd name="T4" fmla="*/ 0 w 501"/>
                <a:gd name="T5" fmla="*/ 0 h 860"/>
                <a:gd name="T6" fmla="*/ 0 w 501"/>
                <a:gd name="T7" fmla="*/ 860 h 860"/>
                <a:gd name="T8" fmla="*/ 0 60000 65536"/>
                <a:gd name="T9" fmla="*/ 0 60000 65536"/>
                <a:gd name="T10" fmla="*/ 0 60000 65536"/>
                <a:gd name="T11" fmla="*/ 0 60000 65536"/>
                <a:gd name="T12" fmla="*/ 0 w 501"/>
                <a:gd name="T13" fmla="*/ 0 h 860"/>
                <a:gd name="T14" fmla="*/ 501 w 501"/>
                <a:gd name="T15" fmla="*/ 860 h 860"/>
              </a:gdLst>
              <a:ahLst/>
              <a:cxnLst>
                <a:cxn ang="T8">
                  <a:pos x="T0" y="T1"/>
                </a:cxn>
                <a:cxn ang="T9">
                  <a:pos x="T2" y="T3"/>
                </a:cxn>
                <a:cxn ang="T10">
                  <a:pos x="T4" y="T5"/>
                </a:cxn>
                <a:cxn ang="T11">
                  <a:pos x="T6" y="T7"/>
                </a:cxn>
              </a:cxnLst>
              <a:rect l="T12" t="T13" r="T14" b="T15"/>
              <a:pathLst>
                <a:path w="501" h="860">
                  <a:moveTo>
                    <a:pt x="0" y="860"/>
                  </a:moveTo>
                  <a:lnTo>
                    <a:pt x="501" y="431"/>
                  </a:lnTo>
                  <a:lnTo>
                    <a:pt x="0" y="0"/>
                  </a:lnTo>
                  <a:lnTo>
                    <a:pt x="0" y="860"/>
                  </a:lnTo>
                  <a:close/>
                </a:path>
              </a:pathLst>
            </a:custGeom>
            <a:solidFill>
              <a:srgbClr val="95B8FF"/>
            </a:solidFill>
            <a:ln w="9525">
              <a:solidFill>
                <a:srgbClr val="000000"/>
              </a:solidFill>
              <a:round/>
              <a:headEnd/>
              <a:tailEnd/>
            </a:ln>
          </p:spPr>
          <p:txBody>
            <a:bodyPr/>
            <a:lstStyle/>
            <a:p>
              <a:endParaRPr lang="zh-TW" altLang="en-US">
                <a:solidFill>
                  <a:srgbClr val="000000"/>
                </a:solidFill>
              </a:endParaRPr>
            </a:p>
          </p:txBody>
        </p:sp>
        <p:sp>
          <p:nvSpPr>
            <p:cNvPr id="47130" name="Freeform 27"/>
            <p:cNvSpPr>
              <a:spLocks/>
            </p:cNvSpPr>
            <p:nvPr/>
          </p:nvSpPr>
          <p:spPr bwMode="auto">
            <a:xfrm>
              <a:off x="552" y="2607"/>
              <a:ext cx="240" cy="203"/>
            </a:xfrm>
            <a:custGeom>
              <a:avLst/>
              <a:gdLst>
                <a:gd name="T0" fmla="*/ 501 w 512"/>
                <a:gd name="T1" fmla="*/ 7 h 436"/>
                <a:gd name="T2" fmla="*/ 501 w 512"/>
                <a:gd name="T3" fmla="*/ 0 h 436"/>
                <a:gd name="T4" fmla="*/ 0 w 512"/>
                <a:gd name="T5" fmla="*/ 430 h 436"/>
                <a:gd name="T6" fmla="*/ 7 w 512"/>
                <a:gd name="T7" fmla="*/ 436 h 436"/>
                <a:gd name="T8" fmla="*/ 507 w 512"/>
                <a:gd name="T9" fmla="*/ 7 h 436"/>
                <a:gd name="T10" fmla="*/ 507 w 512"/>
                <a:gd name="T11" fmla="*/ 0 h 436"/>
                <a:gd name="T12" fmla="*/ 507 w 512"/>
                <a:gd name="T13" fmla="*/ 7 h 436"/>
                <a:gd name="T14" fmla="*/ 512 w 512"/>
                <a:gd name="T15" fmla="*/ 4 h 436"/>
                <a:gd name="T16" fmla="*/ 507 w 512"/>
                <a:gd name="T17" fmla="*/ 0 h 436"/>
                <a:gd name="T18" fmla="*/ 501 w 512"/>
                <a:gd name="T19" fmla="*/ 7 h 4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2"/>
                <a:gd name="T31" fmla="*/ 0 h 436"/>
                <a:gd name="T32" fmla="*/ 512 w 512"/>
                <a:gd name="T33" fmla="*/ 436 h 4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2" h="436">
                  <a:moveTo>
                    <a:pt x="501" y="7"/>
                  </a:moveTo>
                  <a:lnTo>
                    <a:pt x="501" y="0"/>
                  </a:lnTo>
                  <a:lnTo>
                    <a:pt x="0" y="430"/>
                  </a:lnTo>
                  <a:lnTo>
                    <a:pt x="7" y="436"/>
                  </a:lnTo>
                  <a:lnTo>
                    <a:pt x="507" y="7"/>
                  </a:lnTo>
                  <a:lnTo>
                    <a:pt x="507" y="0"/>
                  </a:lnTo>
                  <a:lnTo>
                    <a:pt x="507" y="7"/>
                  </a:lnTo>
                  <a:lnTo>
                    <a:pt x="512" y="4"/>
                  </a:lnTo>
                  <a:lnTo>
                    <a:pt x="507" y="0"/>
                  </a:lnTo>
                  <a:lnTo>
                    <a:pt x="501" y="7"/>
                  </a:lnTo>
                  <a:close/>
                </a:path>
              </a:pathLst>
            </a:custGeom>
            <a:solidFill>
              <a:srgbClr val="000000"/>
            </a:solidFill>
            <a:ln w="9525">
              <a:noFill/>
              <a:round/>
              <a:headEnd/>
              <a:tailEnd/>
            </a:ln>
          </p:spPr>
          <p:txBody>
            <a:bodyPr/>
            <a:lstStyle/>
            <a:p>
              <a:endParaRPr lang="zh-TW" altLang="en-US">
                <a:solidFill>
                  <a:srgbClr val="000000"/>
                </a:solidFill>
              </a:endParaRPr>
            </a:p>
          </p:txBody>
        </p:sp>
        <p:sp>
          <p:nvSpPr>
            <p:cNvPr id="47131" name="Freeform 28"/>
            <p:cNvSpPr>
              <a:spLocks/>
            </p:cNvSpPr>
            <p:nvPr/>
          </p:nvSpPr>
          <p:spPr bwMode="auto">
            <a:xfrm>
              <a:off x="551" y="2401"/>
              <a:ext cx="239" cy="208"/>
            </a:xfrm>
            <a:custGeom>
              <a:avLst/>
              <a:gdLst>
                <a:gd name="T0" fmla="*/ 11 w 509"/>
                <a:gd name="T1" fmla="*/ 12 h 446"/>
                <a:gd name="T2" fmla="*/ 2 w 509"/>
                <a:gd name="T3" fmla="*/ 15 h 446"/>
                <a:gd name="T4" fmla="*/ 503 w 509"/>
                <a:gd name="T5" fmla="*/ 446 h 446"/>
                <a:gd name="T6" fmla="*/ 509 w 509"/>
                <a:gd name="T7" fmla="*/ 439 h 446"/>
                <a:gd name="T8" fmla="*/ 9 w 509"/>
                <a:gd name="T9" fmla="*/ 9 h 446"/>
                <a:gd name="T10" fmla="*/ 0 w 509"/>
                <a:gd name="T11" fmla="*/ 12 h 446"/>
                <a:gd name="T12" fmla="*/ 9 w 509"/>
                <a:gd name="T13" fmla="*/ 9 h 446"/>
                <a:gd name="T14" fmla="*/ 1 w 509"/>
                <a:gd name="T15" fmla="*/ 0 h 446"/>
                <a:gd name="T16" fmla="*/ 0 w 509"/>
                <a:gd name="T17" fmla="*/ 12 h 446"/>
                <a:gd name="T18" fmla="*/ 11 w 509"/>
                <a:gd name="T19" fmla="*/ 12 h 4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9"/>
                <a:gd name="T31" fmla="*/ 0 h 446"/>
                <a:gd name="T32" fmla="*/ 509 w 509"/>
                <a:gd name="T33" fmla="*/ 446 h 4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9" h="446">
                  <a:moveTo>
                    <a:pt x="11" y="12"/>
                  </a:moveTo>
                  <a:lnTo>
                    <a:pt x="2" y="15"/>
                  </a:lnTo>
                  <a:lnTo>
                    <a:pt x="503" y="446"/>
                  </a:lnTo>
                  <a:lnTo>
                    <a:pt x="509" y="439"/>
                  </a:lnTo>
                  <a:lnTo>
                    <a:pt x="9" y="9"/>
                  </a:lnTo>
                  <a:lnTo>
                    <a:pt x="0" y="12"/>
                  </a:lnTo>
                  <a:lnTo>
                    <a:pt x="9" y="9"/>
                  </a:lnTo>
                  <a:lnTo>
                    <a:pt x="1" y="0"/>
                  </a:lnTo>
                  <a:lnTo>
                    <a:pt x="0" y="12"/>
                  </a:lnTo>
                  <a:lnTo>
                    <a:pt x="11" y="12"/>
                  </a:lnTo>
                  <a:close/>
                </a:path>
              </a:pathLst>
            </a:custGeom>
            <a:solidFill>
              <a:srgbClr val="000000"/>
            </a:solidFill>
            <a:ln w="9525">
              <a:noFill/>
              <a:round/>
              <a:headEnd/>
              <a:tailEnd/>
            </a:ln>
          </p:spPr>
          <p:txBody>
            <a:bodyPr/>
            <a:lstStyle/>
            <a:p>
              <a:endParaRPr lang="zh-TW" altLang="en-US">
                <a:solidFill>
                  <a:srgbClr val="000000"/>
                </a:solidFill>
              </a:endParaRPr>
            </a:p>
          </p:txBody>
        </p:sp>
        <p:sp>
          <p:nvSpPr>
            <p:cNvPr id="47132" name="Freeform 29"/>
            <p:cNvSpPr>
              <a:spLocks/>
            </p:cNvSpPr>
            <p:nvPr/>
          </p:nvSpPr>
          <p:spPr bwMode="auto">
            <a:xfrm>
              <a:off x="551" y="2407"/>
              <a:ext cx="6" cy="407"/>
            </a:xfrm>
            <a:custGeom>
              <a:avLst/>
              <a:gdLst>
                <a:gd name="T0" fmla="*/ 2 w 11"/>
                <a:gd name="T1" fmla="*/ 857 h 872"/>
                <a:gd name="T2" fmla="*/ 11 w 11"/>
                <a:gd name="T3" fmla="*/ 860 h 872"/>
                <a:gd name="T4" fmla="*/ 11 w 11"/>
                <a:gd name="T5" fmla="*/ 0 h 872"/>
                <a:gd name="T6" fmla="*/ 0 w 11"/>
                <a:gd name="T7" fmla="*/ 0 h 872"/>
                <a:gd name="T8" fmla="*/ 0 w 11"/>
                <a:gd name="T9" fmla="*/ 860 h 872"/>
                <a:gd name="T10" fmla="*/ 9 w 11"/>
                <a:gd name="T11" fmla="*/ 863 h 872"/>
                <a:gd name="T12" fmla="*/ 0 w 11"/>
                <a:gd name="T13" fmla="*/ 860 h 872"/>
                <a:gd name="T14" fmla="*/ 1 w 11"/>
                <a:gd name="T15" fmla="*/ 872 h 872"/>
                <a:gd name="T16" fmla="*/ 9 w 11"/>
                <a:gd name="T17" fmla="*/ 863 h 872"/>
                <a:gd name="T18" fmla="*/ 2 w 11"/>
                <a:gd name="T19" fmla="*/ 857 h 8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872"/>
                <a:gd name="T32" fmla="*/ 11 w 11"/>
                <a:gd name="T33" fmla="*/ 872 h 8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872">
                  <a:moveTo>
                    <a:pt x="2" y="857"/>
                  </a:moveTo>
                  <a:lnTo>
                    <a:pt x="11" y="860"/>
                  </a:lnTo>
                  <a:lnTo>
                    <a:pt x="11" y="0"/>
                  </a:lnTo>
                  <a:lnTo>
                    <a:pt x="0" y="0"/>
                  </a:lnTo>
                  <a:lnTo>
                    <a:pt x="0" y="860"/>
                  </a:lnTo>
                  <a:lnTo>
                    <a:pt x="9" y="863"/>
                  </a:lnTo>
                  <a:lnTo>
                    <a:pt x="0" y="860"/>
                  </a:lnTo>
                  <a:lnTo>
                    <a:pt x="1" y="872"/>
                  </a:lnTo>
                  <a:lnTo>
                    <a:pt x="9" y="863"/>
                  </a:lnTo>
                  <a:lnTo>
                    <a:pt x="2" y="857"/>
                  </a:lnTo>
                  <a:close/>
                </a:path>
              </a:pathLst>
            </a:custGeom>
            <a:solidFill>
              <a:srgbClr val="000000"/>
            </a:solidFill>
            <a:ln w="9525">
              <a:noFill/>
              <a:round/>
              <a:headEnd/>
              <a:tailEnd/>
            </a:ln>
          </p:spPr>
          <p:txBody>
            <a:bodyPr/>
            <a:lstStyle/>
            <a:p>
              <a:endParaRPr lang="zh-TW" altLang="en-US">
                <a:solidFill>
                  <a:srgbClr val="000000"/>
                </a:solidFill>
              </a:endParaRPr>
            </a:p>
          </p:txBody>
        </p:sp>
        <p:sp>
          <p:nvSpPr>
            <p:cNvPr id="47133" name="Freeform 30"/>
            <p:cNvSpPr>
              <a:spLocks/>
            </p:cNvSpPr>
            <p:nvPr/>
          </p:nvSpPr>
          <p:spPr bwMode="auto">
            <a:xfrm>
              <a:off x="445" y="2499"/>
              <a:ext cx="217" cy="217"/>
            </a:xfrm>
            <a:custGeom>
              <a:avLst/>
              <a:gdLst>
                <a:gd name="T0" fmla="*/ 256 w 463"/>
                <a:gd name="T1" fmla="*/ 1 h 464"/>
                <a:gd name="T2" fmla="*/ 300 w 463"/>
                <a:gd name="T3" fmla="*/ 10 h 464"/>
                <a:gd name="T4" fmla="*/ 342 w 463"/>
                <a:gd name="T5" fmla="*/ 28 h 464"/>
                <a:gd name="T6" fmla="*/ 379 w 463"/>
                <a:gd name="T7" fmla="*/ 53 h 464"/>
                <a:gd name="T8" fmla="*/ 410 w 463"/>
                <a:gd name="T9" fmla="*/ 84 h 464"/>
                <a:gd name="T10" fmla="*/ 435 w 463"/>
                <a:gd name="T11" fmla="*/ 122 h 464"/>
                <a:gd name="T12" fmla="*/ 452 w 463"/>
                <a:gd name="T13" fmla="*/ 163 h 464"/>
                <a:gd name="T14" fmla="*/ 462 w 463"/>
                <a:gd name="T15" fmla="*/ 208 h 464"/>
                <a:gd name="T16" fmla="*/ 462 w 463"/>
                <a:gd name="T17" fmla="*/ 257 h 464"/>
                <a:gd name="T18" fmla="*/ 452 w 463"/>
                <a:gd name="T19" fmla="*/ 302 h 464"/>
                <a:gd name="T20" fmla="*/ 435 w 463"/>
                <a:gd name="T21" fmla="*/ 343 h 464"/>
                <a:gd name="T22" fmla="*/ 410 w 463"/>
                <a:gd name="T23" fmla="*/ 380 h 464"/>
                <a:gd name="T24" fmla="*/ 379 w 463"/>
                <a:gd name="T25" fmla="*/ 411 h 464"/>
                <a:gd name="T26" fmla="*/ 342 w 463"/>
                <a:gd name="T27" fmla="*/ 436 h 464"/>
                <a:gd name="T28" fmla="*/ 300 w 463"/>
                <a:gd name="T29" fmla="*/ 454 h 464"/>
                <a:gd name="T30" fmla="*/ 256 w 463"/>
                <a:gd name="T31" fmla="*/ 463 h 464"/>
                <a:gd name="T32" fmla="*/ 207 w 463"/>
                <a:gd name="T33" fmla="*/ 463 h 464"/>
                <a:gd name="T34" fmla="*/ 162 w 463"/>
                <a:gd name="T35" fmla="*/ 454 h 464"/>
                <a:gd name="T36" fmla="*/ 121 w 463"/>
                <a:gd name="T37" fmla="*/ 436 h 464"/>
                <a:gd name="T38" fmla="*/ 84 w 463"/>
                <a:gd name="T39" fmla="*/ 411 h 464"/>
                <a:gd name="T40" fmla="*/ 53 w 463"/>
                <a:gd name="T41" fmla="*/ 380 h 464"/>
                <a:gd name="T42" fmla="*/ 28 w 463"/>
                <a:gd name="T43" fmla="*/ 343 h 464"/>
                <a:gd name="T44" fmla="*/ 10 w 463"/>
                <a:gd name="T45" fmla="*/ 302 h 464"/>
                <a:gd name="T46" fmla="*/ 1 w 463"/>
                <a:gd name="T47" fmla="*/ 257 h 464"/>
                <a:gd name="T48" fmla="*/ 1 w 463"/>
                <a:gd name="T49" fmla="*/ 208 h 464"/>
                <a:gd name="T50" fmla="*/ 10 w 463"/>
                <a:gd name="T51" fmla="*/ 163 h 464"/>
                <a:gd name="T52" fmla="*/ 28 w 463"/>
                <a:gd name="T53" fmla="*/ 122 h 464"/>
                <a:gd name="T54" fmla="*/ 53 w 463"/>
                <a:gd name="T55" fmla="*/ 84 h 464"/>
                <a:gd name="T56" fmla="*/ 84 w 463"/>
                <a:gd name="T57" fmla="*/ 53 h 464"/>
                <a:gd name="T58" fmla="*/ 121 w 463"/>
                <a:gd name="T59" fmla="*/ 28 h 464"/>
                <a:gd name="T60" fmla="*/ 162 w 463"/>
                <a:gd name="T61" fmla="*/ 10 h 464"/>
                <a:gd name="T62" fmla="*/ 207 w 463"/>
                <a:gd name="T63" fmla="*/ 1 h 4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63"/>
                <a:gd name="T97" fmla="*/ 0 h 464"/>
                <a:gd name="T98" fmla="*/ 463 w 463"/>
                <a:gd name="T99" fmla="*/ 464 h 4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63" h="464">
                  <a:moveTo>
                    <a:pt x="231" y="0"/>
                  </a:moveTo>
                  <a:lnTo>
                    <a:pt x="256" y="1"/>
                  </a:lnTo>
                  <a:lnTo>
                    <a:pt x="279" y="5"/>
                  </a:lnTo>
                  <a:lnTo>
                    <a:pt x="300" y="10"/>
                  </a:lnTo>
                  <a:lnTo>
                    <a:pt x="322" y="18"/>
                  </a:lnTo>
                  <a:lnTo>
                    <a:pt x="342" y="28"/>
                  </a:lnTo>
                  <a:lnTo>
                    <a:pt x="361" y="39"/>
                  </a:lnTo>
                  <a:lnTo>
                    <a:pt x="379" y="53"/>
                  </a:lnTo>
                  <a:lnTo>
                    <a:pt x="396" y="68"/>
                  </a:lnTo>
                  <a:lnTo>
                    <a:pt x="410" y="84"/>
                  </a:lnTo>
                  <a:lnTo>
                    <a:pt x="424" y="102"/>
                  </a:lnTo>
                  <a:lnTo>
                    <a:pt x="435" y="122"/>
                  </a:lnTo>
                  <a:lnTo>
                    <a:pt x="444" y="142"/>
                  </a:lnTo>
                  <a:lnTo>
                    <a:pt x="452" y="163"/>
                  </a:lnTo>
                  <a:lnTo>
                    <a:pt x="458" y="185"/>
                  </a:lnTo>
                  <a:lnTo>
                    <a:pt x="462" y="208"/>
                  </a:lnTo>
                  <a:lnTo>
                    <a:pt x="463" y="233"/>
                  </a:lnTo>
                  <a:lnTo>
                    <a:pt x="462" y="257"/>
                  </a:lnTo>
                  <a:lnTo>
                    <a:pt x="458" y="280"/>
                  </a:lnTo>
                  <a:lnTo>
                    <a:pt x="452" y="302"/>
                  </a:lnTo>
                  <a:lnTo>
                    <a:pt x="444" y="322"/>
                  </a:lnTo>
                  <a:lnTo>
                    <a:pt x="435" y="343"/>
                  </a:lnTo>
                  <a:lnTo>
                    <a:pt x="424" y="362"/>
                  </a:lnTo>
                  <a:lnTo>
                    <a:pt x="410" y="380"/>
                  </a:lnTo>
                  <a:lnTo>
                    <a:pt x="396" y="396"/>
                  </a:lnTo>
                  <a:lnTo>
                    <a:pt x="379" y="411"/>
                  </a:lnTo>
                  <a:lnTo>
                    <a:pt x="361" y="425"/>
                  </a:lnTo>
                  <a:lnTo>
                    <a:pt x="342" y="436"/>
                  </a:lnTo>
                  <a:lnTo>
                    <a:pt x="322" y="446"/>
                  </a:lnTo>
                  <a:lnTo>
                    <a:pt x="300" y="454"/>
                  </a:lnTo>
                  <a:lnTo>
                    <a:pt x="279" y="459"/>
                  </a:lnTo>
                  <a:lnTo>
                    <a:pt x="256" y="463"/>
                  </a:lnTo>
                  <a:lnTo>
                    <a:pt x="231" y="464"/>
                  </a:lnTo>
                  <a:lnTo>
                    <a:pt x="207" y="463"/>
                  </a:lnTo>
                  <a:lnTo>
                    <a:pt x="184" y="459"/>
                  </a:lnTo>
                  <a:lnTo>
                    <a:pt x="162" y="454"/>
                  </a:lnTo>
                  <a:lnTo>
                    <a:pt x="142" y="446"/>
                  </a:lnTo>
                  <a:lnTo>
                    <a:pt x="121" y="436"/>
                  </a:lnTo>
                  <a:lnTo>
                    <a:pt x="102" y="425"/>
                  </a:lnTo>
                  <a:lnTo>
                    <a:pt x="84" y="411"/>
                  </a:lnTo>
                  <a:lnTo>
                    <a:pt x="68" y="396"/>
                  </a:lnTo>
                  <a:lnTo>
                    <a:pt x="53" y="380"/>
                  </a:lnTo>
                  <a:lnTo>
                    <a:pt x="39" y="362"/>
                  </a:lnTo>
                  <a:lnTo>
                    <a:pt x="28" y="343"/>
                  </a:lnTo>
                  <a:lnTo>
                    <a:pt x="18" y="322"/>
                  </a:lnTo>
                  <a:lnTo>
                    <a:pt x="10" y="302"/>
                  </a:lnTo>
                  <a:lnTo>
                    <a:pt x="5" y="280"/>
                  </a:lnTo>
                  <a:lnTo>
                    <a:pt x="1" y="257"/>
                  </a:lnTo>
                  <a:lnTo>
                    <a:pt x="0" y="233"/>
                  </a:lnTo>
                  <a:lnTo>
                    <a:pt x="1" y="208"/>
                  </a:lnTo>
                  <a:lnTo>
                    <a:pt x="5" y="185"/>
                  </a:lnTo>
                  <a:lnTo>
                    <a:pt x="10" y="163"/>
                  </a:lnTo>
                  <a:lnTo>
                    <a:pt x="18" y="142"/>
                  </a:lnTo>
                  <a:lnTo>
                    <a:pt x="28" y="122"/>
                  </a:lnTo>
                  <a:lnTo>
                    <a:pt x="39" y="102"/>
                  </a:lnTo>
                  <a:lnTo>
                    <a:pt x="53" y="84"/>
                  </a:lnTo>
                  <a:lnTo>
                    <a:pt x="68" y="68"/>
                  </a:lnTo>
                  <a:lnTo>
                    <a:pt x="84" y="53"/>
                  </a:lnTo>
                  <a:lnTo>
                    <a:pt x="102" y="39"/>
                  </a:lnTo>
                  <a:lnTo>
                    <a:pt x="121" y="28"/>
                  </a:lnTo>
                  <a:lnTo>
                    <a:pt x="142" y="18"/>
                  </a:lnTo>
                  <a:lnTo>
                    <a:pt x="162" y="10"/>
                  </a:lnTo>
                  <a:lnTo>
                    <a:pt x="184" y="5"/>
                  </a:lnTo>
                  <a:lnTo>
                    <a:pt x="207" y="1"/>
                  </a:lnTo>
                  <a:lnTo>
                    <a:pt x="231" y="0"/>
                  </a:lnTo>
                  <a:close/>
                </a:path>
              </a:pathLst>
            </a:custGeom>
            <a:solidFill>
              <a:srgbClr val="FF3399"/>
            </a:solidFill>
            <a:ln w="9525">
              <a:solidFill>
                <a:srgbClr val="000000"/>
              </a:solidFill>
              <a:round/>
              <a:headEnd/>
              <a:tailEnd/>
            </a:ln>
          </p:spPr>
          <p:txBody>
            <a:bodyPr/>
            <a:lstStyle/>
            <a:p>
              <a:endParaRPr lang="zh-TW" altLang="en-US">
                <a:solidFill>
                  <a:srgbClr val="000000"/>
                </a:solidFill>
              </a:endParaRPr>
            </a:p>
          </p:txBody>
        </p:sp>
        <p:sp>
          <p:nvSpPr>
            <p:cNvPr id="47134" name="Text Box 31"/>
            <p:cNvSpPr txBox="1">
              <a:spLocks noChangeArrowheads="1"/>
            </p:cNvSpPr>
            <p:nvPr/>
          </p:nvSpPr>
          <p:spPr bwMode="auto">
            <a:xfrm>
              <a:off x="430" y="2499"/>
              <a:ext cx="212" cy="231"/>
            </a:xfrm>
            <a:prstGeom prst="rect">
              <a:avLst/>
            </a:prstGeom>
            <a:noFill/>
            <a:ln w="12700" cap="sq">
              <a:noFill/>
              <a:miter lim="800000"/>
              <a:headEnd/>
              <a:tailEnd/>
            </a:ln>
          </p:spPr>
          <p:txBody>
            <a:bodyPr wrap="none" anchor="ctr">
              <a:spAutoFit/>
            </a:bodyPr>
            <a:lstStyle/>
            <a:p>
              <a:pPr algn="ctr">
                <a:buClr>
                  <a:srgbClr val="000000"/>
                </a:buClr>
                <a:buSzPct val="46000"/>
                <a:buFont typeface="Monotype Sorts" pitchFamily="2" charset="2"/>
                <a:buNone/>
              </a:pPr>
              <a:r>
                <a:rPr lang="zh-TW" altLang="en-US" i="1">
                  <a:solidFill>
                    <a:srgbClr val="FFFFFF"/>
                  </a:solidFill>
                  <a:latin typeface="Arial Black" pitchFamily="34" charset="0"/>
                </a:rPr>
                <a:t>4</a:t>
              </a:r>
              <a:endParaRPr lang="zh-TW" altLang="en-US" sz="900" i="1">
                <a:solidFill>
                  <a:srgbClr val="FFFFFF"/>
                </a:solidFill>
              </a:endParaRPr>
            </a:p>
          </p:txBody>
        </p:sp>
      </p:grpSp>
      <p:sp>
        <p:nvSpPr>
          <p:cNvPr id="47112" name="Text Box 32"/>
          <p:cNvSpPr txBox="1">
            <a:spLocks noChangeArrowheads="1"/>
          </p:cNvSpPr>
          <p:nvPr/>
        </p:nvSpPr>
        <p:spPr bwMode="auto">
          <a:xfrm>
            <a:off x="2755901" y="3548063"/>
            <a:ext cx="3400425" cy="366712"/>
          </a:xfrm>
          <a:prstGeom prst="rect">
            <a:avLst/>
          </a:prstGeom>
          <a:noFill/>
          <a:ln w="12700" cap="sq">
            <a:noFill/>
            <a:miter lim="800000"/>
            <a:headEnd/>
            <a:tailEnd/>
          </a:ln>
        </p:spPr>
        <p:txBody>
          <a:bodyPr anchor="ctr">
            <a:spAutoFit/>
          </a:bodyPr>
          <a:lstStyle/>
          <a:p>
            <a:pPr>
              <a:spcBef>
                <a:spcPct val="20000"/>
              </a:spcBef>
            </a:pPr>
            <a:r>
              <a:rPr lang="en-US" altLang="zh-TW">
                <a:solidFill>
                  <a:srgbClr val="000000"/>
                </a:solidFill>
                <a:latin typeface="Arial Black" pitchFamily="34" charset="0"/>
              </a:rPr>
              <a:t>Construction</a:t>
            </a:r>
          </a:p>
        </p:txBody>
      </p:sp>
      <p:sp>
        <p:nvSpPr>
          <p:cNvPr id="47113" name="Text Box 33"/>
          <p:cNvSpPr txBox="1">
            <a:spLocks noChangeArrowheads="1"/>
          </p:cNvSpPr>
          <p:nvPr/>
        </p:nvSpPr>
        <p:spPr bwMode="auto">
          <a:xfrm>
            <a:off x="2755901" y="2665413"/>
            <a:ext cx="3400425" cy="366712"/>
          </a:xfrm>
          <a:prstGeom prst="rect">
            <a:avLst/>
          </a:prstGeom>
          <a:noFill/>
          <a:ln w="12700" cap="sq">
            <a:noFill/>
            <a:miter lim="800000"/>
            <a:headEnd/>
            <a:tailEnd/>
          </a:ln>
        </p:spPr>
        <p:txBody>
          <a:bodyPr anchor="ctr">
            <a:spAutoFit/>
          </a:bodyPr>
          <a:lstStyle/>
          <a:p>
            <a:pPr>
              <a:spcBef>
                <a:spcPct val="20000"/>
              </a:spcBef>
            </a:pPr>
            <a:r>
              <a:rPr lang="en-US" altLang="zh-TW">
                <a:solidFill>
                  <a:srgbClr val="000000"/>
                </a:solidFill>
                <a:latin typeface="Arial Black" pitchFamily="34" charset="0"/>
              </a:rPr>
              <a:t>Construction Contract</a:t>
            </a:r>
          </a:p>
        </p:txBody>
      </p:sp>
      <p:sp>
        <p:nvSpPr>
          <p:cNvPr id="47114" name="Text Box 34"/>
          <p:cNvSpPr txBox="1">
            <a:spLocks noChangeArrowheads="1"/>
          </p:cNvSpPr>
          <p:nvPr/>
        </p:nvSpPr>
        <p:spPr bwMode="auto">
          <a:xfrm>
            <a:off x="2755901" y="4619626"/>
            <a:ext cx="3400425" cy="366713"/>
          </a:xfrm>
          <a:prstGeom prst="rect">
            <a:avLst/>
          </a:prstGeom>
          <a:noFill/>
          <a:ln w="12700" cap="sq">
            <a:noFill/>
            <a:miter lim="800000"/>
            <a:headEnd/>
            <a:tailEnd/>
          </a:ln>
        </p:spPr>
        <p:txBody>
          <a:bodyPr anchor="ctr">
            <a:spAutoFit/>
          </a:bodyPr>
          <a:lstStyle/>
          <a:p>
            <a:pPr>
              <a:spcBef>
                <a:spcPct val="20000"/>
              </a:spcBef>
            </a:pPr>
            <a:r>
              <a:rPr lang="en-US" altLang="zh-TW">
                <a:solidFill>
                  <a:srgbClr val="000000"/>
                </a:solidFill>
                <a:latin typeface="Arial Black" pitchFamily="34" charset="0"/>
              </a:rPr>
              <a:t>Restaurant Pre-Opening</a:t>
            </a:r>
          </a:p>
        </p:txBody>
      </p:sp>
      <p:sp>
        <p:nvSpPr>
          <p:cNvPr id="47115" name="Text Box 35"/>
          <p:cNvSpPr txBox="1">
            <a:spLocks noChangeArrowheads="1"/>
          </p:cNvSpPr>
          <p:nvPr/>
        </p:nvSpPr>
        <p:spPr bwMode="auto">
          <a:xfrm>
            <a:off x="6022976" y="1199122"/>
            <a:ext cx="1855787" cy="1341906"/>
          </a:xfrm>
          <a:prstGeom prst="rect">
            <a:avLst/>
          </a:prstGeom>
          <a:noFill/>
          <a:ln w="12700" cap="sq">
            <a:noFill/>
            <a:miter lim="800000"/>
            <a:headEnd/>
            <a:tailEnd/>
          </a:ln>
        </p:spPr>
        <p:txBody>
          <a:bodyPr anchor="ctr">
            <a:spAutoFit/>
          </a:bodyPr>
          <a:lstStyle/>
          <a:p>
            <a:pPr indent="173038">
              <a:spcBef>
                <a:spcPct val="20000"/>
              </a:spcBef>
              <a:buFontTx/>
              <a:buChar char="•"/>
            </a:pPr>
            <a:r>
              <a:rPr lang="en-US" altLang="zh-TW" sz="1400" dirty="0">
                <a:solidFill>
                  <a:srgbClr val="996633"/>
                </a:solidFill>
              </a:rPr>
              <a:t>Site Condition</a:t>
            </a:r>
          </a:p>
          <a:p>
            <a:pPr indent="173038">
              <a:spcBef>
                <a:spcPct val="20000"/>
              </a:spcBef>
              <a:buFontTx/>
              <a:buChar char="•"/>
            </a:pPr>
            <a:r>
              <a:rPr lang="en-US" altLang="zh-TW" sz="1400" dirty="0">
                <a:solidFill>
                  <a:srgbClr val="996633"/>
                </a:solidFill>
              </a:rPr>
              <a:t>Sign Installation</a:t>
            </a:r>
          </a:p>
          <a:p>
            <a:pPr indent="173038">
              <a:spcBef>
                <a:spcPct val="20000"/>
              </a:spcBef>
              <a:buFontTx/>
              <a:buChar char="•"/>
            </a:pPr>
            <a:r>
              <a:rPr lang="en-US" altLang="zh-TW" sz="1400" dirty="0">
                <a:solidFill>
                  <a:srgbClr val="996633"/>
                </a:solidFill>
              </a:rPr>
              <a:t>Utilities</a:t>
            </a:r>
          </a:p>
          <a:p>
            <a:pPr indent="173038">
              <a:spcBef>
                <a:spcPct val="20000"/>
              </a:spcBef>
              <a:buFontTx/>
              <a:buChar char="•"/>
            </a:pPr>
            <a:r>
              <a:rPr lang="en-US" altLang="zh-TW" sz="1400" dirty="0">
                <a:solidFill>
                  <a:srgbClr val="996633"/>
                </a:solidFill>
              </a:rPr>
              <a:t>Drawings</a:t>
            </a:r>
          </a:p>
          <a:p>
            <a:pPr indent="173038">
              <a:spcBef>
                <a:spcPct val="20000"/>
              </a:spcBef>
              <a:buFontTx/>
              <a:buChar char="•"/>
            </a:pPr>
            <a:r>
              <a:rPr lang="en-US" altLang="zh-TW" sz="1400" dirty="0">
                <a:solidFill>
                  <a:srgbClr val="996633"/>
                </a:solidFill>
              </a:rPr>
              <a:t>Resources</a:t>
            </a:r>
          </a:p>
        </p:txBody>
      </p:sp>
      <p:sp>
        <p:nvSpPr>
          <p:cNvPr id="47116" name="Text Box 36"/>
          <p:cNvSpPr txBox="1">
            <a:spLocks noChangeArrowheads="1"/>
          </p:cNvSpPr>
          <p:nvPr/>
        </p:nvSpPr>
        <p:spPr bwMode="auto">
          <a:xfrm>
            <a:off x="6010276" y="2671978"/>
            <a:ext cx="2522537" cy="566309"/>
          </a:xfrm>
          <a:prstGeom prst="rect">
            <a:avLst/>
          </a:prstGeom>
          <a:noFill/>
          <a:ln w="12700" cap="sq">
            <a:noFill/>
            <a:miter lim="800000"/>
            <a:headEnd/>
            <a:tailEnd/>
          </a:ln>
        </p:spPr>
        <p:txBody>
          <a:bodyPr anchor="ctr">
            <a:spAutoFit/>
          </a:bodyPr>
          <a:lstStyle/>
          <a:p>
            <a:pPr indent="173038">
              <a:spcBef>
                <a:spcPct val="20000"/>
              </a:spcBef>
              <a:buFontTx/>
              <a:buChar char="•"/>
            </a:pPr>
            <a:r>
              <a:rPr lang="en-US" altLang="zh-TW" sz="1400" dirty="0">
                <a:solidFill>
                  <a:srgbClr val="996633"/>
                </a:solidFill>
              </a:rPr>
              <a:t>By Tender</a:t>
            </a:r>
          </a:p>
          <a:p>
            <a:pPr indent="173038">
              <a:spcBef>
                <a:spcPct val="20000"/>
              </a:spcBef>
              <a:buFontTx/>
              <a:buChar char="•"/>
            </a:pPr>
            <a:r>
              <a:rPr lang="en-US" altLang="zh-TW" sz="1400" dirty="0">
                <a:solidFill>
                  <a:srgbClr val="996633"/>
                </a:solidFill>
              </a:rPr>
              <a:t>By Negotiation</a:t>
            </a:r>
          </a:p>
        </p:txBody>
      </p:sp>
      <p:sp>
        <p:nvSpPr>
          <p:cNvPr id="47117" name="Text Box 37"/>
          <p:cNvSpPr txBox="1">
            <a:spLocks noChangeArrowheads="1"/>
          </p:cNvSpPr>
          <p:nvPr/>
        </p:nvSpPr>
        <p:spPr bwMode="auto">
          <a:xfrm>
            <a:off x="6010275" y="3486821"/>
            <a:ext cx="1517650" cy="997196"/>
          </a:xfrm>
          <a:prstGeom prst="rect">
            <a:avLst/>
          </a:prstGeom>
          <a:noFill/>
          <a:ln w="12700" cap="sq">
            <a:noFill/>
            <a:miter lim="800000"/>
            <a:headEnd/>
            <a:tailEnd/>
          </a:ln>
        </p:spPr>
        <p:txBody>
          <a:bodyPr anchor="ctr">
            <a:spAutoFit/>
          </a:bodyPr>
          <a:lstStyle/>
          <a:p>
            <a:pPr marL="177800" indent="-177800">
              <a:spcBef>
                <a:spcPct val="20000"/>
              </a:spcBef>
              <a:buFontTx/>
              <a:buChar char="•"/>
            </a:pPr>
            <a:r>
              <a:rPr lang="en-US" altLang="zh-TW" sz="1400" dirty="0">
                <a:solidFill>
                  <a:srgbClr val="996633"/>
                </a:solidFill>
              </a:rPr>
              <a:t>Monitoring &amp; Control</a:t>
            </a:r>
          </a:p>
          <a:p>
            <a:pPr marL="177800" indent="-177800">
              <a:spcBef>
                <a:spcPct val="20000"/>
              </a:spcBef>
              <a:buFontTx/>
              <a:buChar char="•"/>
            </a:pPr>
            <a:r>
              <a:rPr lang="en-US" altLang="zh-TW" sz="1400" dirty="0">
                <a:solidFill>
                  <a:srgbClr val="996633"/>
                </a:solidFill>
              </a:rPr>
              <a:t>Variations Order</a:t>
            </a:r>
          </a:p>
        </p:txBody>
      </p:sp>
      <p:sp>
        <p:nvSpPr>
          <p:cNvPr id="47118" name="Text Box 38"/>
          <p:cNvSpPr txBox="1">
            <a:spLocks noChangeArrowheads="1"/>
          </p:cNvSpPr>
          <p:nvPr/>
        </p:nvSpPr>
        <p:spPr bwMode="auto">
          <a:xfrm>
            <a:off x="6032500" y="4669282"/>
            <a:ext cx="3841750" cy="1083374"/>
          </a:xfrm>
          <a:prstGeom prst="rect">
            <a:avLst/>
          </a:prstGeom>
          <a:noFill/>
          <a:ln w="12700" cap="sq">
            <a:noFill/>
            <a:miter lim="800000"/>
            <a:headEnd/>
            <a:tailEnd/>
          </a:ln>
        </p:spPr>
        <p:txBody>
          <a:bodyPr anchor="ctr">
            <a:spAutoFit/>
          </a:bodyPr>
          <a:lstStyle/>
          <a:p>
            <a:pPr marL="177800" indent="-177800">
              <a:spcBef>
                <a:spcPct val="20000"/>
              </a:spcBef>
              <a:buFontTx/>
              <a:buChar char="•"/>
            </a:pPr>
            <a:r>
              <a:rPr lang="en-US" altLang="zh-TW" sz="1400">
                <a:solidFill>
                  <a:srgbClr val="996633"/>
                </a:solidFill>
              </a:rPr>
              <a:t>Handover</a:t>
            </a:r>
          </a:p>
          <a:p>
            <a:pPr marL="177800" indent="-177800">
              <a:spcBef>
                <a:spcPct val="20000"/>
              </a:spcBef>
              <a:buFontTx/>
              <a:buChar char="•"/>
            </a:pPr>
            <a:r>
              <a:rPr lang="en-US" altLang="zh-TW" sz="1400">
                <a:solidFill>
                  <a:srgbClr val="996633"/>
                </a:solidFill>
              </a:rPr>
              <a:t>Warranty Contracts &amp; Certificates</a:t>
            </a:r>
          </a:p>
          <a:p>
            <a:pPr marL="177800" indent="-177800">
              <a:spcBef>
                <a:spcPct val="20000"/>
              </a:spcBef>
              <a:buFontTx/>
              <a:buChar char="•"/>
            </a:pPr>
            <a:r>
              <a:rPr lang="en-US" altLang="zh-TW" sz="1400">
                <a:solidFill>
                  <a:srgbClr val="996633"/>
                </a:solidFill>
              </a:rPr>
              <a:t>POS</a:t>
            </a:r>
          </a:p>
          <a:p>
            <a:pPr marL="177800" indent="-177800">
              <a:spcBef>
                <a:spcPct val="20000"/>
              </a:spcBef>
              <a:buFontTx/>
              <a:buChar char="•"/>
            </a:pPr>
            <a:endParaRPr lang="zh-TW" altLang="en-US" sz="1400">
              <a:solidFill>
                <a:srgbClr val="996633"/>
              </a:solidFill>
            </a:endParaRPr>
          </a:p>
        </p:txBody>
      </p:sp>
      <p:sp>
        <p:nvSpPr>
          <p:cNvPr id="47119" name="Freeform 39"/>
          <p:cNvSpPr>
            <a:spLocks/>
          </p:cNvSpPr>
          <p:nvPr/>
        </p:nvSpPr>
        <p:spPr bwMode="auto">
          <a:xfrm>
            <a:off x="2274888" y="5351464"/>
            <a:ext cx="371475" cy="636587"/>
          </a:xfrm>
          <a:custGeom>
            <a:avLst/>
            <a:gdLst>
              <a:gd name="T0" fmla="*/ 0 w 501"/>
              <a:gd name="T1" fmla="*/ 860 h 860"/>
              <a:gd name="T2" fmla="*/ 501 w 501"/>
              <a:gd name="T3" fmla="*/ 431 h 860"/>
              <a:gd name="T4" fmla="*/ 0 w 501"/>
              <a:gd name="T5" fmla="*/ 0 h 860"/>
              <a:gd name="T6" fmla="*/ 0 w 501"/>
              <a:gd name="T7" fmla="*/ 860 h 860"/>
              <a:gd name="T8" fmla="*/ 0 60000 65536"/>
              <a:gd name="T9" fmla="*/ 0 60000 65536"/>
              <a:gd name="T10" fmla="*/ 0 60000 65536"/>
              <a:gd name="T11" fmla="*/ 0 60000 65536"/>
              <a:gd name="T12" fmla="*/ 0 w 501"/>
              <a:gd name="T13" fmla="*/ 0 h 860"/>
              <a:gd name="T14" fmla="*/ 501 w 501"/>
              <a:gd name="T15" fmla="*/ 860 h 860"/>
            </a:gdLst>
            <a:ahLst/>
            <a:cxnLst>
              <a:cxn ang="T8">
                <a:pos x="T0" y="T1"/>
              </a:cxn>
              <a:cxn ang="T9">
                <a:pos x="T2" y="T3"/>
              </a:cxn>
              <a:cxn ang="T10">
                <a:pos x="T4" y="T5"/>
              </a:cxn>
              <a:cxn ang="T11">
                <a:pos x="T6" y="T7"/>
              </a:cxn>
            </a:cxnLst>
            <a:rect l="T12" t="T13" r="T14" b="T15"/>
            <a:pathLst>
              <a:path w="501" h="860">
                <a:moveTo>
                  <a:pt x="0" y="860"/>
                </a:moveTo>
                <a:lnTo>
                  <a:pt x="501" y="431"/>
                </a:lnTo>
                <a:lnTo>
                  <a:pt x="0" y="0"/>
                </a:lnTo>
                <a:lnTo>
                  <a:pt x="0" y="860"/>
                </a:lnTo>
                <a:close/>
              </a:path>
            </a:pathLst>
          </a:custGeom>
          <a:solidFill>
            <a:srgbClr val="95B8FF"/>
          </a:solidFill>
          <a:ln w="9525">
            <a:solidFill>
              <a:srgbClr val="000000"/>
            </a:solidFill>
            <a:round/>
            <a:headEnd/>
            <a:tailEnd/>
          </a:ln>
        </p:spPr>
        <p:txBody>
          <a:bodyPr/>
          <a:lstStyle/>
          <a:p>
            <a:endParaRPr lang="zh-TW" altLang="en-US">
              <a:solidFill>
                <a:srgbClr val="000000"/>
              </a:solidFill>
            </a:endParaRPr>
          </a:p>
        </p:txBody>
      </p:sp>
      <p:sp>
        <p:nvSpPr>
          <p:cNvPr id="47120" name="Freeform 40"/>
          <p:cNvSpPr>
            <a:spLocks/>
          </p:cNvSpPr>
          <p:nvPr/>
        </p:nvSpPr>
        <p:spPr bwMode="auto">
          <a:xfrm>
            <a:off x="2271712" y="5668963"/>
            <a:ext cx="381000" cy="322262"/>
          </a:xfrm>
          <a:custGeom>
            <a:avLst/>
            <a:gdLst>
              <a:gd name="T0" fmla="*/ 501 w 512"/>
              <a:gd name="T1" fmla="*/ 7 h 436"/>
              <a:gd name="T2" fmla="*/ 501 w 512"/>
              <a:gd name="T3" fmla="*/ 0 h 436"/>
              <a:gd name="T4" fmla="*/ 0 w 512"/>
              <a:gd name="T5" fmla="*/ 430 h 436"/>
              <a:gd name="T6" fmla="*/ 7 w 512"/>
              <a:gd name="T7" fmla="*/ 436 h 436"/>
              <a:gd name="T8" fmla="*/ 507 w 512"/>
              <a:gd name="T9" fmla="*/ 7 h 436"/>
              <a:gd name="T10" fmla="*/ 507 w 512"/>
              <a:gd name="T11" fmla="*/ 0 h 436"/>
              <a:gd name="T12" fmla="*/ 507 w 512"/>
              <a:gd name="T13" fmla="*/ 7 h 436"/>
              <a:gd name="T14" fmla="*/ 512 w 512"/>
              <a:gd name="T15" fmla="*/ 4 h 436"/>
              <a:gd name="T16" fmla="*/ 507 w 512"/>
              <a:gd name="T17" fmla="*/ 0 h 436"/>
              <a:gd name="T18" fmla="*/ 501 w 512"/>
              <a:gd name="T19" fmla="*/ 7 h 4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2"/>
              <a:gd name="T31" fmla="*/ 0 h 436"/>
              <a:gd name="T32" fmla="*/ 512 w 512"/>
              <a:gd name="T33" fmla="*/ 436 h 4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2" h="436">
                <a:moveTo>
                  <a:pt x="501" y="7"/>
                </a:moveTo>
                <a:lnTo>
                  <a:pt x="501" y="0"/>
                </a:lnTo>
                <a:lnTo>
                  <a:pt x="0" y="430"/>
                </a:lnTo>
                <a:lnTo>
                  <a:pt x="7" y="436"/>
                </a:lnTo>
                <a:lnTo>
                  <a:pt x="507" y="7"/>
                </a:lnTo>
                <a:lnTo>
                  <a:pt x="507" y="0"/>
                </a:lnTo>
                <a:lnTo>
                  <a:pt x="507" y="7"/>
                </a:lnTo>
                <a:lnTo>
                  <a:pt x="512" y="4"/>
                </a:lnTo>
                <a:lnTo>
                  <a:pt x="507" y="0"/>
                </a:lnTo>
                <a:lnTo>
                  <a:pt x="501" y="7"/>
                </a:lnTo>
                <a:close/>
              </a:path>
            </a:pathLst>
          </a:custGeom>
          <a:solidFill>
            <a:srgbClr val="000000"/>
          </a:solidFill>
          <a:ln w="9525">
            <a:noFill/>
            <a:round/>
            <a:headEnd/>
            <a:tailEnd/>
          </a:ln>
        </p:spPr>
        <p:txBody>
          <a:bodyPr/>
          <a:lstStyle/>
          <a:p>
            <a:endParaRPr lang="zh-TW" altLang="en-US">
              <a:solidFill>
                <a:srgbClr val="000000"/>
              </a:solidFill>
            </a:endParaRPr>
          </a:p>
        </p:txBody>
      </p:sp>
      <p:sp>
        <p:nvSpPr>
          <p:cNvPr id="47121" name="Freeform 41"/>
          <p:cNvSpPr>
            <a:spLocks/>
          </p:cNvSpPr>
          <p:nvPr/>
        </p:nvSpPr>
        <p:spPr bwMode="auto">
          <a:xfrm>
            <a:off x="2270125" y="5341938"/>
            <a:ext cx="379412" cy="330200"/>
          </a:xfrm>
          <a:custGeom>
            <a:avLst/>
            <a:gdLst>
              <a:gd name="T0" fmla="*/ 11 w 509"/>
              <a:gd name="T1" fmla="*/ 12 h 446"/>
              <a:gd name="T2" fmla="*/ 2 w 509"/>
              <a:gd name="T3" fmla="*/ 15 h 446"/>
              <a:gd name="T4" fmla="*/ 503 w 509"/>
              <a:gd name="T5" fmla="*/ 446 h 446"/>
              <a:gd name="T6" fmla="*/ 509 w 509"/>
              <a:gd name="T7" fmla="*/ 439 h 446"/>
              <a:gd name="T8" fmla="*/ 9 w 509"/>
              <a:gd name="T9" fmla="*/ 9 h 446"/>
              <a:gd name="T10" fmla="*/ 0 w 509"/>
              <a:gd name="T11" fmla="*/ 12 h 446"/>
              <a:gd name="T12" fmla="*/ 9 w 509"/>
              <a:gd name="T13" fmla="*/ 9 h 446"/>
              <a:gd name="T14" fmla="*/ 1 w 509"/>
              <a:gd name="T15" fmla="*/ 0 h 446"/>
              <a:gd name="T16" fmla="*/ 0 w 509"/>
              <a:gd name="T17" fmla="*/ 12 h 446"/>
              <a:gd name="T18" fmla="*/ 11 w 509"/>
              <a:gd name="T19" fmla="*/ 12 h 4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9"/>
              <a:gd name="T31" fmla="*/ 0 h 446"/>
              <a:gd name="T32" fmla="*/ 509 w 509"/>
              <a:gd name="T33" fmla="*/ 446 h 4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9" h="446">
                <a:moveTo>
                  <a:pt x="11" y="12"/>
                </a:moveTo>
                <a:lnTo>
                  <a:pt x="2" y="15"/>
                </a:lnTo>
                <a:lnTo>
                  <a:pt x="503" y="446"/>
                </a:lnTo>
                <a:lnTo>
                  <a:pt x="509" y="439"/>
                </a:lnTo>
                <a:lnTo>
                  <a:pt x="9" y="9"/>
                </a:lnTo>
                <a:lnTo>
                  <a:pt x="0" y="12"/>
                </a:lnTo>
                <a:lnTo>
                  <a:pt x="9" y="9"/>
                </a:lnTo>
                <a:lnTo>
                  <a:pt x="1" y="0"/>
                </a:lnTo>
                <a:lnTo>
                  <a:pt x="0" y="12"/>
                </a:lnTo>
                <a:lnTo>
                  <a:pt x="11" y="12"/>
                </a:lnTo>
                <a:close/>
              </a:path>
            </a:pathLst>
          </a:custGeom>
          <a:solidFill>
            <a:srgbClr val="000000"/>
          </a:solidFill>
          <a:ln w="9525">
            <a:noFill/>
            <a:round/>
            <a:headEnd/>
            <a:tailEnd/>
          </a:ln>
        </p:spPr>
        <p:txBody>
          <a:bodyPr/>
          <a:lstStyle/>
          <a:p>
            <a:endParaRPr lang="zh-TW" altLang="en-US">
              <a:solidFill>
                <a:srgbClr val="000000"/>
              </a:solidFill>
            </a:endParaRPr>
          </a:p>
        </p:txBody>
      </p:sp>
      <p:sp>
        <p:nvSpPr>
          <p:cNvPr id="47122" name="Freeform 42"/>
          <p:cNvSpPr>
            <a:spLocks/>
          </p:cNvSpPr>
          <p:nvPr/>
        </p:nvSpPr>
        <p:spPr bwMode="auto">
          <a:xfrm>
            <a:off x="2270126" y="5351463"/>
            <a:ext cx="9525" cy="646112"/>
          </a:xfrm>
          <a:custGeom>
            <a:avLst/>
            <a:gdLst>
              <a:gd name="T0" fmla="*/ 2 w 11"/>
              <a:gd name="T1" fmla="*/ 857 h 872"/>
              <a:gd name="T2" fmla="*/ 11 w 11"/>
              <a:gd name="T3" fmla="*/ 860 h 872"/>
              <a:gd name="T4" fmla="*/ 11 w 11"/>
              <a:gd name="T5" fmla="*/ 0 h 872"/>
              <a:gd name="T6" fmla="*/ 0 w 11"/>
              <a:gd name="T7" fmla="*/ 0 h 872"/>
              <a:gd name="T8" fmla="*/ 0 w 11"/>
              <a:gd name="T9" fmla="*/ 860 h 872"/>
              <a:gd name="T10" fmla="*/ 9 w 11"/>
              <a:gd name="T11" fmla="*/ 863 h 872"/>
              <a:gd name="T12" fmla="*/ 0 w 11"/>
              <a:gd name="T13" fmla="*/ 860 h 872"/>
              <a:gd name="T14" fmla="*/ 1 w 11"/>
              <a:gd name="T15" fmla="*/ 872 h 872"/>
              <a:gd name="T16" fmla="*/ 9 w 11"/>
              <a:gd name="T17" fmla="*/ 863 h 872"/>
              <a:gd name="T18" fmla="*/ 2 w 11"/>
              <a:gd name="T19" fmla="*/ 857 h 8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872"/>
              <a:gd name="T32" fmla="*/ 11 w 11"/>
              <a:gd name="T33" fmla="*/ 872 h 8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872">
                <a:moveTo>
                  <a:pt x="2" y="857"/>
                </a:moveTo>
                <a:lnTo>
                  <a:pt x="11" y="860"/>
                </a:lnTo>
                <a:lnTo>
                  <a:pt x="11" y="0"/>
                </a:lnTo>
                <a:lnTo>
                  <a:pt x="0" y="0"/>
                </a:lnTo>
                <a:lnTo>
                  <a:pt x="0" y="860"/>
                </a:lnTo>
                <a:lnTo>
                  <a:pt x="9" y="863"/>
                </a:lnTo>
                <a:lnTo>
                  <a:pt x="0" y="860"/>
                </a:lnTo>
                <a:lnTo>
                  <a:pt x="1" y="872"/>
                </a:lnTo>
                <a:lnTo>
                  <a:pt x="9" y="863"/>
                </a:lnTo>
                <a:lnTo>
                  <a:pt x="2" y="857"/>
                </a:lnTo>
                <a:close/>
              </a:path>
            </a:pathLst>
          </a:custGeom>
          <a:solidFill>
            <a:srgbClr val="000000"/>
          </a:solidFill>
          <a:ln w="9525">
            <a:noFill/>
            <a:round/>
            <a:headEnd/>
            <a:tailEnd/>
          </a:ln>
        </p:spPr>
        <p:txBody>
          <a:bodyPr/>
          <a:lstStyle/>
          <a:p>
            <a:endParaRPr lang="zh-TW" altLang="en-US">
              <a:solidFill>
                <a:srgbClr val="000000"/>
              </a:solidFill>
            </a:endParaRPr>
          </a:p>
        </p:txBody>
      </p:sp>
      <p:sp>
        <p:nvSpPr>
          <p:cNvPr id="47123" name="Freeform 43"/>
          <p:cNvSpPr>
            <a:spLocks/>
          </p:cNvSpPr>
          <p:nvPr/>
        </p:nvSpPr>
        <p:spPr bwMode="auto">
          <a:xfrm>
            <a:off x="2101851" y="5497514"/>
            <a:ext cx="344487" cy="344487"/>
          </a:xfrm>
          <a:custGeom>
            <a:avLst/>
            <a:gdLst>
              <a:gd name="T0" fmla="*/ 256 w 463"/>
              <a:gd name="T1" fmla="*/ 1 h 464"/>
              <a:gd name="T2" fmla="*/ 300 w 463"/>
              <a:gd name="T3" fmla="*/ 10 h 464"/>
              <a:gd name="T4" fmla="*/ 342 w 463"/>
              <a:gd name="T5" fmla="*/ 28 h 464"/>
              <a:gd name="T6" fmla="*/ 379 w 463"/>
              <a:gd name="T7" fmla="*/ 53 h 464"/>
              <a:gd name="T8" fmla="*/ 410 w 463"/>
              <a:gd name="T9" fmla="*/ 84 h 464"/>
              <a:gd name="T10" fmla="*/ 435 w 463"/>
              <a:gd name="T11" fmla="*/ 122 h 464"/>
              <a:gd name="T12" fmla="*/ 452 w 463"/>
              <a:gd name="T13" fmla="*/ 163 h 464"/>
              <a:gd name="T14" fmla="*/ 462 w 463"/>
              <a:gd name="T15" fmla="*/ 208 h 464"/>
              <a:gd name="T16" fmla="*/ 462 w 463"/>
              <a:gd name="T17" fmla="*/ 257 h 464"/>
              <a:gd name="T18" fmla="*/ 452 w 463"/>
              <a:gd name="T19" fmla="*/ 302 h 464"/>
              <a:gd name="T20" fmla="*/ 435 w 463"/>
              <a:gd name="T21" fmla="*/ 343 h 464"/>
              <a:gd name="T22" fmla="*/ 410 w 463"/>
              <a:gd name="T23" fmla="*/ 380 h 464"/>
              <a:gd name="T24" fmla="*/ 379 w 463"/>
              <a:gd name="T25" fmla="*/ 411 h 464"/>
              <a:gd name="T26" fmla="*/ 342 w 463"/>
              <a:gd name="T27" fmla="*/ 436 h 464"/>
              <a:gd name="T28" fmla="*/ 300 w 463"/>
              <a:gd name="T29" fmla="*/ 454 h 464"/>
              <a:gd name="T30" fmla="*/ 256 w 463"/>
              <a:gd name="T31" fmla="*/ 463 h 464"/>
              <a:gd name="T32" fmla="*/ 207 w 463"/>
              <a:gd name="T33" fmla="*/ 463 h 464"/>
              <a:gd name="T34" fmla="*/ 162 w 463"/>
              <a:gd name="T35" fmla="*/ 454 h 464"/>
              <a:gd name="T36" fmla="*/ 121 w 463"/>
              <a:gd name="T37" fmla="*/ 436 h 464"/>
              <a:gd name="T38" fmla="*/ 84 w 463"/>
              <a:gd name="T39" fmla="*/ 411 h 464"/>
              <a:gd name="T40" fmla="*/ 53 w 463"/>
              <a:gd name="T41" fmla="*/ 380 h 464"/>
              <a:gd name="T42" fmla="*/ 28 w 463"/>
              <a:gd name="T43" fmla="*/ 343 h 464"/>
              <a:gd name="T44" fmla="*/ 10 w 463"/>
              <a:gd name="T45" fmla="*/ 302 h 464"/>
              <a:gd name="T46" fmla="*/ 1 w 463"/>
              <a:gd name="T47" fmla="*/ 257 h 464"/>
              <a:gd name="T48" fmla="*/ 1 w 463"/>
              <a:gd name="T49" fmla="*/ 208 h 464"/>
              <a:gd name="T50" fmla="*/ 10 w 463"/>
              <a:gd name="T51" fmla="*/ 163 h 464"/>
              <a:gd name="T52" fmla="*/ 28 w 463"/>
              <a:gd name="T53" fmla="*/ 122 h 464"/>
              <a:gd name="T54" fmla="*/ 53 w 463"/>
              <a:gd name="T55" fmla="*/ 84 h 464"/>
              <a:gd name="T56" fmla="*/ 84 w 463"/>
              <a:gd name="T57" fmla="*/ 53 h 464"/>
              <a:gd name="T58" fmla="*/ 121 w 463"/>
              <a:gd name="T59" fmla="*/ 28 h 464"/>
              <a:gd name="T60" fmla="*/ 162 w 463"/>
              <a:gd name="T61" fmla="*/ 10 h 464"/>
              <a:gd name="T62" fmla="*/ 207 w 463"/>
              <a:gd name="T63" fmla="*/ 1 h 4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63"/>
              <a:gd name="T97" fmla="*/ 0 h 464"/>
              <a:gd name="T98" fmla="*/ 463 w 463"/>
              <a:gd name="T99" fmla="*/ 464 h 4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63" h="464">
                <a:moveTo>
                  <a:pt x="231" y="0"/>
                </a:moveTo>
                <a:lnTo>
                  <a:pt x="256" y="1"/>
                </a:lnTo>
                <a:lnTo>
                  <a:pt x="279" y="5"/>
                </a:lnTo>
                <a:lnTo>
                  <a:pt x="300" y="10"/>
                </a:lnTo>
                <a:lnTo>
                  <a:pt x="322" y="18"/>
                </a:lnTo>
                <a:lnTo>
                  <a:pt x="342" y="28"/>
                </a:lnTo>
                <a:lnTo>
                  <a:pt x="361" y="39"/>
                </a:lnTo>
                <a:lnTo>
                  <a:pt x="379" y="53"/>
                </a:lnTo>
                <a:lnTo>
                  <a:pt x="396" y="68"/>
                </a:lnTo>
                <a:lnTo>
                  <a:pt x="410" y="84"/>
                </a:lnTo>
                <a:lnTo>
                  <a:pt x="424" y="102"/>
                </a:lnTo>
                <a:lnTo>
                  <a:pt x="435" y="122"/>
                </a:lnTo>
                <a:lnTo>
                  <a:pt x="444" y="142"/>
                </a:lnTo>
                <a:lnTo>
                  <a:pt x="452" y="163"/>
                </a:lnTo>
                <a:lnTo>
                  <a:pt x="458" y="185"/>
                </a:lnTo>
                <a:lnTo>
                  <a:pt x="462" y="208"/>
                </a:lnTo>
                <a:lnTo>
                  <a:pt x="463" y="233"/>
                </a:lnTo>
                <a:lnTo>
                  <a:pt x="462" y="257"/>
                </a:lnTo>
                <a:lnTo>
                  <a:pt x="458" y="280"/>
                </a:lnTo>
                <a:lnTo>
                  <a:pt x="452" y="302"/>
                </a:lnTo>
                <a:lnTo>
                  <a:pt x="444" y="322"/>
                </a:lnTo>
                <a:lnTo>
                  <a:pt x="435" y="343"/>
                </a:lnTo>
                <a:lnTo>
                  <a:pt x="424" y="362"/>
                </a:lnTo>
                <a:lnTo>
                  <a:pt x="410" y="380"/>
                </a:lnTo>
                <a:lnTo>
                  <a:pt x="396" y="396"/>
                </a:lnTo>
                <a:lnTo>
                  <a:pt x="379" y="411"/>
                </a:lnTo>
                <a:lnTo>
                  <a:pt x="361" y="425"/>
                </a:lnTo>
                <a:lnTo>
                  <a:pt x="342" y="436"/>
                </a:lnTo>
                <a:lnTo>
                  <a:pt x="322" y="446"/>
                </a:lnTo>
                <a:lnTo>
                  <a:pt x="300" y="454"/>
                </a:lnTo>
                <a:lnTo>
                  <a:pt x="279" y="459"/>
                </a:lnTo>
                <a:lnTo>
                  <a:pt x="256" y="463"/>
                </a:lnTo>
                <a:lnTo>
                  <a:pt x="231" y="464"/>
                </a:lnTo>
                <a:lnTo>
                  <a:pt x="207" y="463"/>
                </a:lnTo>
                <a:lnTo>
                  <a:pt x="184" y="459"/>
                </a:lnTo>
                <a:lnTo>
                  <a:pt x="162" y="454"/>
                </a:lnTo>
                <a:lnTo>
                  <a:pt x="142" y="446"/>
                </a:lnTo>
                <a:lnTo>
                  <a:pt x="121" y="436"/>
                </a:lnTo>
                <a:lnTo>
                  <a:pt x="102" y="425"/>
                </a:lnTo>
                <a:lnTo>
                  <a:pt x="84" y="411"/>
                </a:lnTo>
                <a:lnTo>
                  <a:pt x="68" y="396"/>
                </a:lnTo>
                <a:lnTo>
                  <a:pt x="53" y="380"/>
                </a:lnTo>
                <a:lnTo>
                  <a:pt x="39" y="362"/>
                </a:lnTo>
                <a:lnTo>
                  <a:pt x="28" y="343"/>
                </a:lnTo>
                <a:lnTo>
                  <a:pt x="18" y="322"/>
                </a:lnTo>
                <a:lnTo>
                  <a:pt x="10" y="302"/>
                </a:lnTo>
                <a:lnTo>
                  <a:pt x="5" y="280"/>
                </a:lnTo>
                <a:lnTo>
                  <a:pt x="1" y="257"/>
                </a:lnTo>
                <a:lnTo>
                  <a:pt x="0" y="233"/>
                </a:lnTo>
                <a:lnTo>
                  <a:pt x="1" y="208"/>
                </a:lnTo>
                <a:lnTo>
                  <a:pt x="5" y="185"/>
                </a:lnTo>
                <a:lnTo>
                  <a:pt x="10" y="163"/>
                </a:lnTo>
                <a:lnTo>
                  <a:pt x="18" y="142"/>
                </a:lnTo>
                <a:lnTo>
                  <a:pt x="28" y="122"/>
                </a:lnTo>
                <a:lnTo>
                  <a:pt x="39" y="102"/>
                </a:lnTo>
                <a:lnTo>
                  <a:pt x="53" y="84"/>
                </a:lnTo>
                <a:lnTo>
                  <a:pt x="68" y="68"/>
                </a:lnTo>
                <a:lnTo>
                  <a:pt x="84" y="53"/>
                </a:lnTo>
                <a:lnTo>
                  <a:pt x="102" y="39"/>
                </a:lnTo>
                <a:lnTo>
                  <a:pt x="121" y="28"/>
                </a:lnTo>
                <a:lnTo>
                  <a:pt x="142" y="18"/>
                </a:lnTo>
                <a:lnTo>
                  <a:pt x="162" y="10"/>
                </a:lnTo>
                <a:lnTo>
                  <a:pt x="184" y="5"/>
                </a:lnTo>
                <a:lnTo>
                  <a:pt x="207" y="1"/>
                </a:lnTo>
                <a:lnTo>
                  <a:pt x="231" y="0"/>
                </a:lnTo>
                <a:close/>
              </a:path>
            </a:pathLst>
          </a:custGeom>
          <a:solidFill>
            <a:srgbClr val="FF3399"/>
          </a:solidFill>
          <a:ln w="9525">
            <a:solidFill>
              <a:srgbClr val="000000"/>
            </a:solidFill>
            <a:round/>
            <a:headEnd/>
            <a:tailEnd/>
          </a:ln>
        </p:spPr>
        <p:txBody>
          <a:bodyPr/>
          <a:lstStyle/>
          <a:p>
            <a:endParaRPr lang="zh-TW" altLang="en-US">
              <a:solidFill>
                <a:srgbClr val="000000"/>
              </a:solidFill>
            </a:endParaRPr>
          </a:p>
        </p:txBody>
      </p:sp>
      <p:sp>
        <p:nvSpPr>
          <p:cNvPr id="47124" name="Text Box 44"/>
          <p:cNvSpPr txBox="1">
            <a:spLocks noChangeArrowheads="1"/>
          </p:cNvSpPr>
          <p:nvPr/>
        </p:nvSpPr>
        <p:spPr bwMode="auto">
          <a:xfrm>
            <a:off x="2078037" y="5497513"/>
            <a:ext cx="336550" cy="366712"/>
          </a:xfrm>
          <a:prstGeom prst="rect">
            <a:avLst/>
          </a:prstGeom>
          <a:noFill/>
          <a:ln w="12700" cap="sq">
            <a:noFill/>
            <a:miter lim="800000"/>
            <a:headEnd/>
            <a:tailEnd/>
          </a:ln>
        </p:spPr>
        <p:txBody>
          <a:bodyPr wrap="none" anchor="ctr">
            <a:spAutoFit/>
          </a:bodyPr>
          <a:lstStyle/>
          <a:p>
            <a:pPr algn="ctr">
              <a:buClr>
                <a:srgbClr val="000000"/>
              </a:buClr>
              <a:buSzPct val="46000"/>
              <a:buFont typeface="Monotype Sorts" pitchFamily="2" charset="2"/>
              <a:buNone/>
            </a:pPr>
            <a:r>
              <a:rPr lang="zh-TW" altLang="en-US" i="1">
                <a:solidFill>
                  <a:srgbClr val="FFFFFF"/>
                </a:solidFill>
                <a:latin typeface="Arial Black" pitchFamily="34" charset="0"/>
              </a:rPr>
              <a:t>5</a:t>
            </a:r>
            <a:endParaRPr lang="zh-TW" altLang="en-US" sz="900" i="1">
              <a:solidFill>
                <a:srgbClr val="FFFFFF"/>
              </a:solidFill>
            </a:endParaRPr>
          </a:p>
        </p:txBody>
      </p:sp>
      <p:sp>
        <p:nvSpPr>
          <p:cNvPr id="47125" name="Text Box 45"/>
          <p:cNvSpPr txBox="1">
            <a:spLocks noChangeArrowheads="1"/>
          </p:cNvSpPr>
          <p:nvPr/>
        </p:nvSpPr>
        <p:spPr bwMode="auto">
          <a:xfrm>
            <a:off x="2755901" y="5495926"/>
            <a:ext cx="3400425" cy="366713"/>
          </a:xfrm>
          <a:prstGeom prst="rect">
            <a:avLst/>
          </a:prstGeom>
          <a:noFill/>
          <a:ln w="12700" cap="sq">
            <a:noFill/>
            <a:miter lim="800000"/>
            <a:headEnd/>
            <a:tailEnd/>
          </a:ln>
        </p:spPr>
        <p:txBody>
          <a:bodyPr anchor="ctr">
            <a:spAutoFit/>
          </a:bodyPr>
          <a:lstStyle/>
          <a:p>
            <a:pPr>
              <a:spcBef>
                <a:spcPct val="20000"/>
              </a:spcBef>
            </a:pPr>
            <a:r>
              <a:rPr lang="en-US" altLang="zh-TW" dirty="0">
                <a:solidFill>
                  <a:srgbClr val="000000"/>
                </a:solidFill>
                <a:latin typeface="Arial Black" pitchFamily="34" charset="0"/>
              </a:rPr>
              <a:t>Post Construction</a:t>
            </a:r>
          </a:p>
        </p:txBody>
      </p:sp>
      <p:sp>
        <p:nvSpPr>
          <p:cNvPr id="47126" name="Text Box 46"/>
          <p:cNvSpPr txBox="1">
            <a:spLocks noChangeArrowheads="1"/>
          </p:cNvSpPr>
          <p:nvPr/>
        </p:nvSpPr>
        <p:spPr bwMode="auto">
          <a:xfrm>
            <a:off x="7953376" y="1181774"/>
            <a:ext cx="1855787" cy="1298817"/>
          </a:xfrm>
          <a:prstGeom prst="rect">
            <a:avLst/>
          </a:prstGeom>
          <a:noFill/>
          <a:ln w="12700" cap="sq">
            <a:noFill/>
            <a:miter lim="800000"/>
            <a:headEnd/>
            <a:tailEnd/>
          </a:ln>
        </p:spPr>
        <p:txBody>
          <a:bodyPr anchor="ctr">
            <a:spAutoFit/>
          </a:bodyPr>
          <a:lstStyle/>
          <a:p>
            <a:pPr marL="177800" indent="-177800">
              <a:spcBef>
                <a:spcPct val="20000"/>
              </a:spcBef>
              <a:buFontTx/>
              <a:buChar char="•"/>
            </a:pPr>
            <a:r>
              <a:rPr lang="en-US" altLang="zh-TW" sz="1400" dirty="0">
                <a:solidFill>
                  <a:srgbClr val="996633"/>
                </a:solidFill>
              </a:rPr>
              <a:t>Budget</a:t>
            </a:r>
          </a:p>
          <a:p>
            <a:pPr marL="177800" indent="-177800">
              <a:spcBef>
                <a:spcPct val="20000"/>
              </a:spcBef>
              <a:buFontTx/>
              <a:buChar char="•"/>
            </a:pPr>
            <a:r>
              <a:rPr lang="en-US" altLang="zh-TW" sz="1400" dirty="0">
                <a:solidFill>
                  <a:srgbClr val="996633"/>
                </a:solidFill>
              </a:rPr>
              <a:t>Schedule</a:t>
            </a:r>
          </a:p>
          <a:p>
            <a:pPr marL="177800" indent="-177800">
              <a:spcBef>
                <a:spcPct val="20000"/>
              </a:spcBef>
              <a:buFontTx/>
              <a:buChar char="•"/>
            </a:pPr>
            <a:r>
              <a:rPr lang="en-US" altLang="zh-TW" sz="1400" dirty="0">
                <a:solidFill>
                  <a:srgbClr val="996633"/>
                </a:solidFill>
              </a:rPr>
              <a:t>Equipment &amp; Signage</a:t>
            </a:r>
          </a:p>
          <a:p>
            <a:pPr marL="177800" indent="-177800">
              <a:spcBef>
                <a:spcPct val="20000"/>
              </a:spcBef>
              <a:buFontTx/>
              <a:buChar char="•"/>
            </a:pPr>
            <a:r>
              <a:rPr lang="en-US" altLang="zh-TW" sz="1400" dirty="0">
                <a:solidFill>
                  <a:srgbClr val="996633"/>
                </a:solidFill>
              </a:rPr>
              <a:t>Permits</a:t>
            </a:r>
          </a:p>
        </p:txBody>
      </p:sp>
      <p:sp>
        <p:nvSpPr>
          <p:cNvPr id="47127" name="Text Box 47"/>
          <p:cNvSpPr txBox="1">
            <a:spLocks noChangeArrowheads="1"/>
          </p:cNvSpPr>
          <p:nvPr/>
        </p:nvSpPr>
        <p:spPr bwMode="auto">
          <a:xfrm>
            <a:off x="7902575" y="3492943"/>
            <a:ext cx="1746250" cy="781752"/>
          </a:xfrm>
          <a:prstGeom prst="rect">
            <a:avLst/>
          </a:prstGeom>
          <a:noFill/>
          <a:ln w="12700" cap="sq">
            <a:noFill/>
            <a:miter lim="800000"/>
            <a:headEnd/>
            <a:tailEnd/>
          </a:ln>
        </p:spPr>
        <p:txBody>
          <a:bodyPr anchor="ctr">
            <a:spAutoFit/>
          </a:bodyPr>
          <a:lstStyle/>
          <a:p>
            <a:pPr marL="177800" indent="-177800">
              <a:spcBef>
                <a:spcPct val="20000"/>
              </a:spcBef>
              <a:buFontTx/>
              <a:buChar char="•"/>
            </a:pPr>
            <a:r>
              <a:rPr lang="en-US" altLang="zh-TW" sz="1400">
                <a:solidFill>
                  <a:srgbClr val="996633"/>
                </a:solidFill>
              </a:rPr>
              <a:t>Feedback &amp; Communication</a:t>
            </a:r>
          </a:p>
          <a:p>
            <a:pPr marL="177800" indent="-177800">
              <a:spcBef>
                <a:spcPct val="20000"/>
              </a:spcBef>
              <a:buFontTx/>
              <a:buChar char="•"/>
            </a:pPr>
            <a:r>
              <a:rPr lang="en-US" altLang="zh-TW" sz="1400">
                <a:solidFill>
                  <a:srgbClr val="996633"/>
                </a:solidFill>
              </a:rPr>
              <a:t>Cost Tracking </a:t>
            </a:r>
          </a:p>
        </p:txBody>
      </p:sp>
      <p:sp>
        <p:nvSpPr>
          <p:cNvPr id="47128" name="Text Box 48"/>
          <p:cNvSpPr txBox="1">
            <a:spLocks noChangeArrowheads="1"/>
          </p:cNvSpPr>
          <p:nvPr/>
        </p:nvSpPr>
        <p:spPr bwMode="auto">
          <a:xfrm>
            <a:off x="6022975" y="5580393"/>
            <a:ext cx="3651250" cy="824841"/>
          </a:xfrm>
          <a:prstGeom prst="rect">
            <a:avLst/>
          </a:prstGeom>
          <a:noFill/>
          <a:ln w="12700" cap="sq">
            <a:noFill/>
            <a:miter lim="800000"/>
            <a:headEnd/>
            <a:tailEnd/>
          </a:ln>
        </p:spPr>
        <p:txBody>
          <a:bodyPr anchor="ctr">
            <a:spAutoFit/>
          </a:bodyPr>
          <a:lstStyle/>
          <a:p>
            <a:pPr marL="177800" indent="-177800">
              <a:spcBef>
                <a:spcPct val="20000"/>
              </a:spcBef>
              <a:buFontTx/>
              <a:buChar char="•"/>
            </a:pPr>
            <a:r>
              <a:rPr lang="en-US" altLang="zh-TW" sz="1400" dirty="0">
                <a:solidFill>
                  <a:srgbClr val="996633"/>
                </a:solidFill>
              </a:rPr>
              <a:t>Inspection &amp; Signed-off</a:t>
            </a:r>
          </a:p>
          <a:p>
            <a:pPr marL="177800" indent="-177800">
              <a:spcBef>
                <a:spcPct val="20000"/>
              </a:spcBef>
              <a:buFontTx/>
              <a:buChar char="•"/>
            </a:pPr>
            <a:r>
              <a:rPr lang="en-US" altLang="zh-TW" sz="1400" dirty="0">
                <a:solidFill>
                  <a:srgbClr val="996633"/>
                </a:solidFill>
              </a:rPr>
              <a:t>Account Closing</a:t>
            </a:r>
          </a:p>
          <a:p>
            <a:pPr marL="177800" indent="-177800">
              <a:spcBef>
                <a:spcPct val="20000"/>
              </a:spcBef>
              <a:buFontTx/>
              <a:buChar char="•"/>
            </a:pPr>
            <a:r>
              <a:rPr lang="en-US" altLang="zh-TW" sz="1400" dirty="0">
                <a:solidFill>
                  <a:srgbClr val="996633"/>
                </a:solidFill>
              </a:rPr>
              <a:t>Warranty Inspection and Signed-off</a:t>
            </a:r>
          </a:p>
        </p:txBody>
      </p:sp>
    </p:spTree>
    <p:extLst>
      <p:ext uri="{BB962C8B-B14F-4D97-AF65-F5344CB8AC3E}">
        <p14:creationId xmlns:p14="http://schemas.microsoft.com/office/powerpoint/2010/main" val="361608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114550" y="-201612"/>
            <a:ext cx="8686801" cy="1066800"/>
          </a:xfrm>
        </p:spPr>
        <p:txBody>
          <a:bodyPr/>
          <a:lstStyle/>
          <a:p>
            <a:pPr>
              <a:lnSpc>
                <a:spcPct val="120000"/>
              </a:lnSpc>
            </a:pPr>
            <a:r>
              <a:rPr lang="zh-TW" altLang="en-US" sz="3200" dirty="0">
                <a:solidFill>
                  <a:schemeClr val="accent2"/>
                </a:solidFill>
                <a:latin typeface="微軟正黑體" panose="020B0604030504040204" pitchFamily="34" charset="-120"/>
                <a:ea typeface="微軟正黑體" panose="020B0604030504040204" pitchFamily="34" charset="-120"/>
              </a:rPr>
              <a:t>餐廳新開店工程管理</a:t>
            </a:r>
            <a:endParaRPr lang="en-US" altLang="zh-TW" sz="3200" dirty="0">
              <a:solidFill>
                <a:schemeClr val="accent2"/>
              </a:solidFill>
              <a:latin typeface="微軟正黑體" panose="020B0604030504040204" pitchFamily="34" charset="-120"/>
              <a:ea typeface="微軟正黑體" panose="020B0604030504040204" pitchFamily="34" charset="-120"/>
            </a:endParaRPr>
          </a:p>
        </p:txBody>
      </p:sp>
      <p:sp>
        <p:nvSpPr>
          <p:cNvPr id="47107" name="Text Box 3"/>
          <p:cNvSpPr txBox="1">
            <a:spLocks noChangeArrowheads="1"/>
          </p:cNvSpPr>
          <p:nvPr/>
        </p:nvSpPr>
        <p:spPr bwMode="auto">
          <a:xfrm>
            <a:off x="2755901" y="1293813"/>
            <a:ext cx="3400425" cy="366712"/>
          </a:xfrm>
          <a:prstGeom prst="rect">
            <a:avLst/>
          </a:prstGeom>
          <a:noFill/>
          <a:ln w="12700" cap="sq">
            <a:noFill/>
            <a:miter lim="800000"/>
            <a:headEnd/>
            <a:tailEnd/>
          </a:ln>
        </p:spPr>
        <p:txBody>
          <a:bodyPr anchor="ctr">
            <a:spAutoFit/>
          </a:bodyPr>
          <a:lstStyle/>
          <a:p>
            <a:pPr>
              <a:spcBef>
                <a:spcPct val="20000"/>
              </a:spcBef>
            </a:pPr>
            <a:r>
              <a:rPr lang="zh-TW" altLang="en-US" dirty="0">
                <a:solidFill>
                  <a:srgbClr val="000000"/>
                </a:solidFill>
                <a:latin typeface="Arial Black" pitchFamily="34" charset="0"/>
              </a:rPr>
              <a:t>工程前置作業</a:t>
            </a:r>
            <a:endParaRPr lang="en-US" altLang="zh-TW" dirty="0">
              <a:solidFill>
                <a:srgbClr val="000000"/>
              </a:solidFill>
              <a:latin typeface="Arial Black" pitchFamily="34" charset="0"/>
            </a:endParaRPr>
          </a:p>
        </p:txBody>
      </p:sp>
      <p:grpSp>
        <p:nvGrpSpPr>
          <p:cNvPr id="2" name="Group 4"/>
          <p:cNvGrpSpPr>
            <a:grpSpLocks/>
          </p:cNvGrpSpPr>
          <p:nvPr/>
        </p:nvGrpSpPr>
        <p:grpSpPr bwMode="auto">
          <a:xfrm>
            <a:off x="2079626" y="1143001"/>
            <a:ext cx="574675" cy="657225"/>
            <a:chOff x="431" y="781"/>
            <a:chExt cx="362" cy="414"/>
          </a:xfrm>
        </p:grpSpPr>
        <p:sp>
          <p:nvSpPr>
            <p:cNvPr id="47147" name="Freeform 5"/>
            <p:cNvSpPr>
              <a:spLocks/>
            </p:cNvSpPr>
            <p:nvPr/>
          </p:nvSpPr>
          <p:spPr bwMode="auto">
            <a:xfrm>
              <a:off x="555" y="787"/>
              <a:ext cx="234" cy="402"/>
            </a:xfrm>
            <a:custGeom>
              <a:avLst/>
              <a:gdLst>
                <a:gd name="T0" fmla="*/ 0 w 501"/>
                <a:gd name="T1" fmla="*/ 860 h 860"/>
                <a:gd name="T2" fmla="*/ 501 w 501"/>
                <a:gd name="T3" fmla="*/ 431 h 860"/>
                <a:gd name="T4" fmla="*/ 0 w 501"/>
                <a:gd name="T5" fmla="*/ 0 h 860"/>
                <a:gd name="T6" fmla="*/ 0 w 501"/>
                <a:gd name="T7" fmla="*/ 860 h 860"/>
                <a:gd name="T8" fmla="*/ 0 60000 65536"/>
                <a:gd name="T9" fmla="*/ 0 60000 65536"/>
                <a:gd name="T10" fmla="*/ 0 60000 65536"/>
                <a:gd name="T11" fmla="*/ 0 60000 65536"/>
                <a:gd name="T12" fmla="*/ 0 w 501"/>
                <a:gd name="T13" fmla="*/ 0 h 860"/>
                <a:gd name="T14" fmla="*/ 501 w 501"/>
                <a:gd name="T15" fmla="*/ 860 h 860"/>
              </a:gdLst>
              <a:ahLst/>
              <a:cxnLst>
                <a:cxn ang="T8">
                  <a:pos x="T0" y="T1"/>
                </a:cxn>
                <a:cxn ang="T9">
                  <a:pos x="T2" y="T3"/>
                </a:cxn>
                <a:cxn ang="T10">
                  <a:pos x="T4" y="T5"/>
                </a:cxn>
                <a:cxn ang="T11">
                  <a:pos x="T6" y="T7"/>
                </a:cxn>
              </a:cxnLst>
              <a:rect l="T12" t="T13" r="T14" b="T15"/>
              <a:pathLst>
                <a:path w="501" h="860">
                  <a:moveTo>
                    <a:pt x="0" y="860"/>
                  </a:moveTo>
                  <a:lnTo>
                    <a:pt x="501" y="431"/>
                  </a:lnTo>
                  <a:lnTo>
                    <a:pt x="0" y="0"/>
                  </a:lnTo>
                  <a:lnTo>
                    <a:pt x="0" y="860"/>
                  </a:lnTo>
                  <a:close/>
                </a:path>
              </a:pathLst>
            </a:custGeom>
            <a:solidFill>
              <a:srgbClr val="95B8FF"/>
            </a:solidFill>
            <a:ln w="9525">
              <a:solidFill>
                <a:srgbClr val="000000"/>
              </a:solidFill>
              <a:round/>
              <a:headEnd/>
              <a:tailEnd/>
            </a:ln>
          </p:spPr>
          <p:txBody>
            <a:bodyPr/>
            <a:lstStyle/>
            <a:p>
              <a:endParaRPr lang="zh-TW" altLang="en-US">
                <a:solidFill>
                  <a:srgbClr val="000000"/>
                </a:solidFill>
              </a:endParaRPr>
            </a:p>
          </p:txBody>
        </p:sp>
        <p:sp>
          <p:nvSpPr>
            <p:cNvPr id="47148" name="Freeform 6"/>
            <p:cNvSpPr>
              <a:spLocks/>
            </p:cNvSpPr>
            <p:nvPr/>
          </p:nvSpPr>
          <p:spPr bwMode="auto">
            <a:xfrm>
              <a:off x="553" y="987"/>
              <a:ext cx="240" cy="204"/>
            </a:xfrm>
            <a:custGeom>
              <a:avLst/>
              <a:gdLst>
                <a:gd name="T0" fmla="*/ 501 w 512"/>
                <a:gd name="T1" fmla="*/ 7 h 436"/>
                <a:gd name="T2" fmla="*/ 501 w 512"/>
                <a:gd name="T3" fmla="*/ 0 h 436"/>
                <a:gd name="T4" fmla="*/ 0 w 512"/>
                <a:gd name="T5" fmla="*/ 430 h 436"/>
                <a:gd name="T6" fmla="*/ 7 w 512"/>
                <a:gd name="T7" fmla="*/ 436 h 436"/>
                <a:gd name="T8" fmla="*/ 507 w 512"/>
                <a:gd name="T9" fmla="*/ 7 h 436"/>
                <a:gd name="T10" fmla="*/ 507 w 512"/>
                <a:gd name="T11" fmla="*/ 0 h 436"/>
                <a:gd name="T12" fmla="*/ 507 w 512"/>
                <a:gd name="T13" fmla="*/ 7 h 436"/>
                <a:gd name="T14" fmla="*/ 512 w 512"/>
                <a:gd name="T15" fmla="*/ 4 h 436"/>
                <a:gd name="T16" fmla="*/ 507 w 512"/>
                <a:gd name="T17" fmla="*/ 0 h 436"/>
                <a:gd name="T18" fmla="*/ 501 w 512"/>
                <a:gd name="T19" fmla="*/ 7 h 4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2"/>
                <a:gd name="T31" fmla="*/ 0 h 436"/>
                <a:gd name="T32" fmla="*/ 512 w 512"/>
                <a:gd name="T33" fmla="*/ 436 h 4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2" h="436">
                  <a:moveTo>
                    <a:pt x="501" y="7"/>
                  </a:moveTo>
                  <a:lnTo>
                    <a:pt x="501" y="0"/>
                  </a:lnTo>
                  <a:lnTo>
                    <a:pt x="0" y="430"/>
                  </a:lnTo>
                  <a:lnTo>
                    <a:pt x="7" y="436"/>
                  </a:lnTo>
                  <a:lnTo>
                    <a:pt x="507" y="7"/>
                  </a:lnTo>
                  <a:lnTo>
                    <a:pt x="507" y="0"/>
                  </a:lnTo>
                  <a:lnTo>
                    <a:pt x="507" y="7"/>
                  </a:lnTo>
                  <a:lnTo>
                    <a:pt x="512" y="4"/>
                  </a:lnTo>
                  <a:lnTo>
                    <a:pt x="507" y="0"/>
                  </a:lnTo>
                  <a:lnTo>
                    <a:pt x="501" y="7"/>
                  </a:lnTo>
                  <a:close/>
                </a:path>
              </a:pathLst>
            </a:custGeom>
            <a:solidFill>
              <a:srgbClr val="000000"/>
            </a:solidFill>
            <a:ln w="9525">
              <a:noFill/>
              <a:round/>
              <a:headEnd/>
              <a:tailEnd/>
            </a:ln>
          </p:spPr>
          <p:txBody>
            <a:bodyPr/>
            <a:lstStyle/>
            <a:p>
              <a:endParaRPr lang="zh-TW" altLang="en-US">
                <a:solidFill>
                  <a:srgbClr val="000000"/>
                </a:solidFill>
              </a:endParaRPr>
            </a:p>
          </p:txBody>
        </p:sp>
        <p:sp>
          <p:nvSpPr>
            <p:cNvPr id="47149" name="Freeform 7"/>
            <p:cNvSpPr>
              <a:spLocks/>
            </p:cNvSpPr>
            <p:nvPr/>
          </p:nvSpPr>
          <p:spPr bwMode="auto">
            <a:xfrm>
              <a:off x="552" y="781"/>
              <a:ext cx="239" cy="209"/>
            </a:xfrm>
            <a:custGeom>
              <a:avLst/>
              <a:gdLst>
                <a:gd name="T0" fmla="*/ 11 w 509"/>
                <a:gd name="T1" fmla="*/ 12 h 446"/>
                <a:gd name="T2" fmla="*/ 2 w 509"/>
                <a:gd name="T3" fmla="*/ 15 h 446"/>
                <a:gd name="T4" fmla="*/ 503 w 509"/>
                <a:gd name="T5" fmla="*/ 446 h 446"/>
                <a:gd name="T6" fmla="*/ 509 w 509"/>
                <a:gd name="T7" fmla="*/ 439 h 446"/>
                <a:gd name="T8" fmla="*/ 9 w 509"/>
                <a:gd name="T9" fmla="*/ 9 h 446"/>
                <a:gd name="T10" fmla="*/ 0 w 509"/>
                <a:gd name="T11" fmla="*/ 12 h 446"/>
                <a:gd name="T12" fmla="*/ 9 w 509"/>
                <a:gd name="T13" fmla="*/ 9 h 446"/>
                <a:gd name="T14" fmla="*/ 1 w 509"/>
                <a:gd name="T15" fmla="*/ 0 h 446"/>
                <a:gd name="T16" fmla="*/ 0 w 509"/>
                <a:gd name="T17" fmla="*/ 12 h 446"/>
                <a:gd name="T18" fmla="*/ 11 w 509"/>
                <a:gd name="T19" fmla="*/ 12 h 4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9"/>
                <a:gd name="T31" fmla="*/ 0 h 446"/>
                <a:gd name="T32" fmla="*/ 509 w 509"/>
                <a:gd name="T33" fmla="*/ 446 h 4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9" h="446">
                  <a:moveTo>
                    <a:pt x="11" y="12"/>
                  </a:moveTo>
                  <a:lnTo>
                    <a:pt x="2" y="15"/>
                  </a:lnTo>
                  <a:lnTo>
                    <a:pt x="503" y="446"/>
                  </a:lnTo>
                  <a:lnTo>
                    <a:pt x="509" y="439"/>
                  </a:lnTo>
                  <a:lnTo>
                    <a:pt x="9" y="9"/>
                  </a:lnTo>
                  <a:lnTo>
                    <a:pt x="0" y="12"/>
                  </a:lnTo>
                  <a:lnTo>
                    <a:pt x="9" y="9"/>
                  </a:lnTo>
                  <a:lnTo>
                    <a:pt x="1" y="0"/>
                  </a:lnTo>
                  <a:lnTo>
                    <a:pt x="0" y="12"/>
                  </a:lnTo>
                  <a:lnTo>
                    <a:pt x="11" y="12"/>
                  </a:lnTo>
                  <a:close/>
                </a:path>
              </a:pathLst>
            </a:custGeom>
            <a:solidFill>
              <a:srgbClr val="000000"/>
            </a:solidFill>
            <a:ln w="9525">
              <a:noFill/>
              <a:round/>
              <a:headEnd/>
              <a:tailEnd/>
            </a:ln>
          </p:spPr>
          <p:txBody>
            <a:bodyPr/>
            <a:lstStyle/>
            <a:p>
              <a:endParaRPr lang="zh-TW" altLang="en-US">
                <a:solidFill>
                  <a:srgbClr val="000000"/>
                </a:solidFill>
              </a:endParaRPr>
            </a:p>
          </p:txBody>
        </p:sp>
        <p:sp>
          <p:nvSpPr>
            <p:cNvPr id="47150" name="Freeform 8"/>
            <p:cNvSpPr>
              <a:spLocks/>
            </p:cNvSpPr>
            <p:nvPr/>
          </p:nvSpPr>
          <p:spPr bwMode="auto">
            <a:xfrm>
              <a:off x="552" y="787"/>
              <a:ext cx="6" cy="408"/>
            </a:xfrm>
            <a:custGeom>
              <a:avLst/>
              <a:gdLst>
                <a:gd name="T0" fmla="*/ 2 w 11"/>
                <a:gd name="T1" fmla="*/ 857 h 872"/>
                <a:gd name="T2" fmla="*/ 11 w 11"/>
                <a:gd name="T3" fmla="*/ 860 h 872"/>
                <a:gd name="T4" fmla="*/ 11 w 11"/>
                <a:gd name="T5" fmla="*/ 0 h 872"/>
                <a:gd name="T6" fmla="*/ 0 w 11"/>
                <a:gd name="T7" fmla="*/ 0 h 872"/>
                <a:gd name="T8" fmla="*/ 0 w 11"/>
                <a:gd name="T9" fmla="*/ 860 h 872"/>
                <a:gd name="T10" fmla="*/ 9 w 11"/>
                <a:gd name="T11" fmla="*/ 863 h 872"/>
                <a:gd name="T12" fmla="*/ 0 w 11"/>
                <a:gd name="T13" fmla="*/ 860 h 872"/>
                <a:gd name="T14" fmla="*/ 1 w 11"/>
                <a:gd name="T15" fmla="*/ 872 h 872"/>
                <a:gd name="T16" fmla="*/ 9 w 11"/>
                <a:gd name="T17" fmla="*/ 863 h 872"/>
                <a:gd name="T18" fmla="*/ 2 w 11"/>
                <a:gd name="T19" fmla="*/ 857 h 8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872"/>
                <a:gd name="T32" fmla="*/ 11 w 11"/>
                <a:gd name="T33" fmla="*/ 872 h 8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872">
                  <a:moveTo>
                    <a:pt x="2" y="857"/>
                  </a:moveTo>
                  <a:lnTo>
                    <a:pt x="11" y="860"/>
                  </a:lnTo>
                  <a:lnTo>
                    <a:pt x="11" y="0"/>
                  </a:lnTo>
                  <a:lnTo>
                    <a:pt x="0" y="0"/>
                  </a:lnTo>
                  <a:lnTo>
                    <a:pt x="0" y="860"/>
                  </a:lnTo>
                  <a:lnTo>
                    <a:pt x="9" y="863"/>
                  </a:lnTo>
                  <a:lnTo>
                    <a:pt x="0" y="860"/>
                  </a:lnTo>
                  <a:lnTo>
                    <a:pt x="1" y="872"/>
                  </a:lnTo>
                  <a:lnTo>
                    <a:pt x="9" y="863"/>
                  </a:lnTo>
                  <a:lnTo>
                    <a:pt x="2" y="857"/>
                  </a:lnTo>
                  <a:close/>
                </a:path>
              </a:pathLst>
            </a:custGeom>
            <a:solidFill>
              <a:srgbClr val="000000"/>
            </a:solidFill>
            <a:ln w="9525">
              <a:noFill/>
              <a:round/>
              <a:headEnd/>
              <a:tailEnd/>
            </a:ln>
          </p:spPr>
          <p:txBody>
            <a:bodyPr/>
            <a:lstStyle/>
            <a:p>
              <a:endParaRPr lang="zh-TW" altLang="en-US">
                <a:solidFill>
                  <a:srgbClr val="000000"/>
                </a:solidFill>
              </a:endParaRPr>
            </a:p>
          </p:txBody>
        </p:sp>
        <p:sp>
          <p:nvSpPr>
            <p:cNvPr id="47151" name="Freeform 9"/>
            <p:cNvSpPr>
              <a:spLocks/>
            </p:cNvSpPr>
            <p:nvPr/>
          </p:nvSpPr>
          <p:spPr bwMode="auto">
            <a:xfrm>
              <a:off x="446" y="879"/>
              <a:ext cx="217" cy="218"/>
            </a:xfrm>
            <a:custGeom>
              <a:avLst/>
              <a:gdLst>
                <a:gd name="T0" fmla="*/ 256 w 463"/>
                <a:gd name="T1" fmla="*/ 1 h 464"/>
                <a:gd name="T2" fmla="*/ 300 w 463"/>
                <a:gd name="T3" fmla="*/ 10 h 464"/>
                <a:gd name="T4" fmla="*/ 342 w 463"/>
                <a:gd name="T5" fmla="*/ 28 h 464"/>
                <a:gd name="T6" fmla="*/ 379 w 463"/>
                <a:gd name="T7" fmla="*/ 53 h 464"/>
                <a:gd name="T8" fmla="*/ 410 w 463"/>
                <a:gd name="T9" fmla="*/ 84 h 464"/>
                <a:gd name="T10" fmla="*/ 435 w 463"/>
                <a:gd name="T11" fmla="*/ 122 h 464"/>
                <a:gd name="T12" fmla="*/ 452 w 463"/>
                <a:gd name="T13" fmla="*/ 163 h 464"/>
                <a:gd name="T14" fmla="*/ 462 w 463"/>
                <a:gd name="T15" fmla="*/ 208 h 464"/>
                <a:gd name="T16" fmla="*/ 462 w 463"/>
                <a:gd name="T17" fmla="*/ 257 h 464"/>
                <a:gd name="T18" fmla="*/ 452 w 463"/>
                <a:gd name="T19" fmla="*/ 302 h 464"/>
                <a:gd name="T20" fmla="*/ 435 w 463"/>
                <a:gd name="T21" fmla="*/ 343 h 464"/>
                <a:gd name="T22" fmla="*/ 410 w 463"/>
                <a:gd name="T23" fmla="*/ 380 h 464"/>
                <a:gd name="T24" fmla="*/ 379 w 463"/>
                <a:gd name="T25" fmla="*/ 411 h 464"/>
                <a:gd name="T26" fmla="*/ 342 w 463"/>
                <a:gd name="T27" fmla="*/ 436 h 464"/>
                <a:gd name="T28" fmla="*/ 300 w 463"/>
                <a:gd name="T29" fmla="*/ 454 h 464"/>
                <a:gd name="T30" fmla="*/ 256 w 463"/>
                <a:gd name="T31" fmla="*/ 463 h 464"/>
                <a:gd name="T32" fmla="*/ 207 w 463"/>
                <a:gd name="T33" fmla="*/ 463 h 464"/>
                <a:gd name="T34" fmla="*/ 162 w 463"/>
                <a:gd name="T35" fmla="*/ 454 h 464"/>
                <a:gd name="T36" fmla="*/ 121 w 463"/>
                <a:gd name="T37" fmla="*/ 436 h 464"/>
                <a:gd name="T38" fmla="*/ 84 w 463"/>
                <a:gd name="T39" fmla="*/ 411 h 464"/>
                <a:gd name="T40" fmla="*/ 53 w 463"/>
                <a:gd name="T41" fmla="*/ 380 h 464"/>
                <a:gd name="T42" fmla="*/ 28 w 463"/>
                <a:gd name="T43" fmla="*/ 343 h 464"/>
                <a:gd name="T44" fmla="*/ 10 w 463"/>
                <a:gd name="T45" fmla="*/ 302 h 464"/>
                <a:gd name="T46" fmla="*/ 1 w 463"/>
                <a:gd name="T47" fmla="*/ 257 h 464"/>
                <a:gd name="T48" fmla="*/ 1 w 463"/>
                <a:gd name="T49" fmla="*/ 208 h 464"/>
                <a:gd name="T50" fmla="*/ 10 w 463"/>
                <a:gd name="T51" fmla="*/ 163 h 464"/>
                <a:gd name="T52" fmla="*/ 28 w 463"/>
                <a:gd name="T53" fmla="*/ 122 h 464"/>
                <a:gd name="T54" fmla="*/ 53 w 463"/>
                <a:gd name="T55" fmla="*/ 84 h 464"/>
                <a:gd name="T56" fmla="*/ 84 w 463"/>
                <a:gd name="T57" fmla="*/ 53 h 464"/>
                <a:gd name="T58" fmla="*/ 121 w 463"/>
                <a:gd name="T59" fmla="*/ 28 h 464"/>
                <a:gd name="T60" fmla="*/ 162 w 463"/>
                <a:gd name="T61" fmla="*/ 10 h 464"/>
                <a:gd name="T62" fmla="*/ 207 w 463"/>
                <a:gd name="T63" fmla="*/ 1 h 4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63"/>
                <a:gd name="T97" fmla="*/ 0 h 464"/>
                <a:gd name="T98" fmla="*/ 463 w 463"/>
                <a:gd name="T99" fmla="*/ 464 h 4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63" h="464">
                  <a:moveTo>
                    <a:pt x="231" y="0"/>
                  </a:moveTo>
                  <a:lnTo>
                    <a:pt x="256" y="1"/>
                  </a:lnTo>
                  <a:lnTo>
                    <a:pt x="279" y="5"/>
                  </a:lnTo>
                  <a:lnTo>
                    <a:pt x="300" y="10"/>
                  </a:lnTo>
                  <a:lnTo>
                    <a:pt x="322" y="18"/>
                  </a:lnTo>
                  <a:lnTo>
                    <a:pt x="342" y="28"/>
                  </a:lnTo>
                  <a:lnTo>
                    <a:pt x="361" y="39"/>
                  </a:lnTo>
                  <a:lnTo>
                    <a:pt x="379" y="53"/>
                  </a:lnTo>
                  <a:lnTo>
                    <a:pt x="396" y="68"/>
                  </a:lnTo>
                  <a:lnTo>
                    <a:pt x="410" y="84"/>
                  </a:lnTo>
                  <a:lnTo>
                    <a:pt x="424" y="102"/>
                  </a:lnTo>
                  <a:lnTo>
                    <a:pt x="435" y="122"/>
                  </a:lnTo>
                  <a:lnTo>
                    <a:pt x="444" y="142"/>
                  </a:lnTo>
                  <a:lnTo>
                    <a:pt x="452" y="163"/>
                  </a:lnTo>
                  <a:lnTo>
                    <a:pt x="458" y="185"/>
                  </a:lnTo>
                  <a:lnTo>
                    <a:pt x="462" y="208"/>
                  </a:lnTo>
                  <a:lnTo>
                    <a:pt x="463" y="233"/>
                  </a:lnTo>
                  <a:lnTo>
                    <a:pt x="462" y="257"/>
                  </a:lnTo>
                  <a:lnTo>
                    <a:pt x="458" y="280"/>
                  </a:lnTo>
                  <a:lnTo>
                    <a:pt x="452" y="302"/>
                  </a:lnTo>
                  <a:lnTo>
                    <a:pt x="444" y="322"/>
                  </a:lnTo>
                  <a:lnTo>
                    <a:pt x="435" y="343"/>
                  </a:lnTo>
                  <a:lnTo>
                    <a:pt x="424" y="362"/>
                  </a:lnTo>
                  <a:lnTo>
                    <a:pt x="410" y="380"/>
                  </a:lnTo>
                  <a:lnTo>
                    <a:pt x="396" y="396"/>
                  </a:lnTo>
                  <a:lnTo>
                    <a:pt x="379" y="411"/>
                  </a:lnTo>
                  <a:lnTo>
                    <a:pt x="361" y="425"/>
                  </a:lnTo>
                  <a:lnTo>
                    <a:pt x="342" y="436"/>
                  </a:lnTo>
                  <a:lnTo>
                    <a:pt x="322" y="446"/>
                  </a:lnTo>
                  <a:lnTo>
                    <a:pt x="300" y="454"/>
                  </a:lnTo>
                  <a:lnTo>
                    <a:pt x="279" y="459"/>
                  </a:lnTo>
                  <a:lnTo>
                    <a:pt x="256" y="463"/>
                  </a:lnTo>
                  <a:lnTo>
                    <a:pt x="231" y="464"/>
                  </a:lnTo>
                  <a:lnTo>
                    <a:pt x="207" y="463"/>
                  </a:lnTo>
                  <a:lnTo>
                    <a:pt x="184" y="459"/>
                  </a:lnTo>
                  <a:lnTo>
                    <a:pt x="162" y="454"/>
                  </a:lnTo>
                  <a:lnTo>
                    <a:pt x="142" y="446"/>
                  </a:lnTo>
                  <a:lnTo>
                    <a:pt x="121" y="436"/>
                  </a:lnTo>
                  <a:lnTo>
                    <a:pt x="102" y="425"/>
                  </a:lnTo>
                  <a:lnTo>
                    <a:pt x="84" y="411"/>
                  </a:lnTo>
                  <a:lnTo>
                    <a:pt x="68" y="396"/>
                  </a:lnTo>
                  <a:lnTo>
                    <a:pt x="53" y="380"/>
                  </a:lnTo>
                  <a:lnTo>
                    <a:pt x="39" y="362"/>
                  </a:lnTo>
                  <a:lnTo>
                    <a:pt x="28" y="343"/>
                  </a:lnTo>
                  <a:lnTo>
                    <a:pt x="18" y="322"/>
                  </a:lnTo>
                  <a:lnTo>
                    <a:pt x="10" y="302"/>
                  </a:lnTo>
                  <a:lnTo>
                    <a:pt x="5" y="280"/>
                  </a:lnTo>
                  <a:lnTo>
                    <a:pt x="1" y="257"/>
                  </a:lnTo>
                  <a:lnTo>
                    <a:pt x="0" y="233"/>
                  </a:lnTo>
                  <a:lnTo>
                    <a:pt x="1" y="208"/>
                  </a:lnTo>
                  <a:lnTo>
                    <a:pt x="5" y="185"/>
                  </a:lnTo>
                  <a:lnTo>
                    <a:pt x="10" y="163"/>
                  </a:lnTo>
                  <a:lnTo>
                    <a:pt x="18" y="142"/>
                  </a:lnTo>
                  <a:lnTo>
                    <a:pt x="28" y="122"/>
                  </a:lnTo>
                  <a:lnTo>
                    <a:pt x="39" y="102"/>
                  </a:lnTo>
                  <a:lnTo>
                    <a:pt x="53" y="84"/>
                  </a:lnTo>
                  <a:lnTo>
                    <a:pt x="68" y="68"/>
                  </a:lnTo>
                  <a:lnTo>
                    <a:pt x="84" y="53"/>
                  </a:lnTo>
                  <a:lnTo>
                    <a:pt x="102" y="39"/>
                  </a:lnTo>
                  <a:lnTo>
                    <a:pt x="121" y="28"/>
                  </a:lnTo>
                  <a:lnTo>
                    <a:pt x="142" y="18"/>
                  </a:lnTo>
                  <a:lnTo>
                    <a:pt x="162" y="10"/>
                  </a:lnTo>
                  <a:lnTo>
                    <a:pt x="184" y="5"/>
                  </a:lnTo>
                  <a:lnTo>
                    <a:pt x="207" y="1"/>
                  </a:lnTo>
                  <a:lnTo>
                    <a:pt x="231" y="0"/>
                  </a:lnTo>
                  <a:close/>
                </a:path>
              </a:pathLst>
            </a:custGeom>
            <a:solidFill>
              <a:srgbClr val="FF3399"/>
            </a:solidFill>
            <a:ln w="9525">
              <a:solidFill>
                <a:srgbClr val="000000"/>
              </a:solidFill>
              <a:round/>
              <a:headEnd/>
              <a:tailEnd/>
            </a:ln>
          </p:spPr>
          <p:txBody>
            <a:bodyPr/>
            <a:lstStyle/>
            <a:p>
              <a:endParaRPr lang="zh-TW" altLang="en-US">
                <a:solidFill>
                  <a:srgbClr val="000000"/>
                </a:solidFill>
              </a:endParaRPr>
            </a:p>
          </p:txBody>
        </p:sp>
        <p:sp>
          <p:nvSpPr>
            <p:cNvPr id="47152" name="Text Box 10"/>
            <p:cNvSpPr txBox="1">
              <a:spLocks noChangeArrowheads="1"/>
            </p:cNvSpPr>
            <p:nvPr/>
          </p:nvSpPr>
          <p:spPr bwMode="auto">
            <a:xfrm>
              <a:off x="431" y="880"/>
              <a:ext cx="212" cy="231"/>
            </a:xfrm>
            <a:prstGeom prst="rect">
              <a:avLst/>
            </a:prstGeom>
            <a:noFill/>
            <a:ln w="12700" cap="sq">
              <a:noFill/>
              <a:miter lim="800000"/>
              <a:headEnd/>
              <a:tailEnd/>
            </a:ln>
          </p:spPr>
          <p:txBody>
            <a:bodyPr wrap="none" anchor="ctr">
              <a:spAutoFit/>
            </a:bodyPr>
            <a:lstStyle/>
            <a:p>
              <a:pPr algn="ctr">
                <a:buClr>
                  <a:srgbClr val="000000"/>
                </a:buClr>
                <a:buSzPct val="46000"/>
                <a:buFont typeface="Monotype Sorts" pitchFamily="2" charset="2"/>
                <a:buNone/>
              </a:pPr>
              <a:r>
                <a:rPr lang="zh-TW" altLang="en-US" i="1">
                  <a:solidFill>
                    <a:srgbClr val="FFFFFF"/>
                  </a:solidFill>
                  <a:latin typeface="Arial Black" pitchFamily="34" charset="0"/>
                </a:rPr>
                <a:t>1</a:t>
              </a:r>
              <a:endParaRPr lang="zh-TW" altLang="en-US" sz="1000" i="1">
                <a:solidFill>
                  <a:srgbClr val="FFFFFF"/>
                </a:solidFill>
              </a:endParaRPr>
            </a:p>
          </p:txBody>
        </p:sp>
      </p:grpSp>
      <p:grpSp>
        <p:nvGrpSpPr>
          <p:cNvPr id="3" name="Group 11"/>
          <p:cNvGrpSpPr>
            <a:grpSpLocks/>
          </p:cNvGrpSpPr>
          <p:nvPr/>
        </p:nvGrpSpPr>
        <p:grpSpPr bwMode="auto">
          <a:xfrm>
            <a:off x="2114550" y="2505076"/>
            <a:ext cx="576262" cy="657225"/>
            <a:chOff x="453" y="1321"/>
            <a:chExt cx="363" cy="414"/>
          </a:xfrm>
        </p:grpSpPr>
        <p:sp>
          <p:nvSpPr>
            <p:cNvPr id="47141" name="Freeform 12"/>
            <p:cNvSpPr>
              <a:spLocks/>
            </p:cNvSpPr>
            <p:nvPr/>
          </p:nvSpPr>
          <p:spPr bwMode="auto">
            <a:xfrm>
              <a:off x="578" y="1327"/>
              <a:ext cx="234" cy="402"/>
            </a:xfrm>
            <a:custGeom>
              <a:avLst/>
              <a:gdLst>
                <a:gd name="T0" fmla="*/ 0 w 501"/>
                <a:gd name="T1" fmla="*/ 860 h 860"/>
                <a:gd name="T2" fmla="*/ 501 w 501"/>
                <a:gd name="T3" fmla="*/ 431 h 860"/>
                <a:gd name="T4" fmla="*/ 0 w 501"/>
                <a:gd name="T5" fmla="*/ 0 h 860"/>
                <a:gd name="T6" fmla="*/ 0 w 501"/>
                <a:gd name="T7" fmla="*/ 860 h 860"/>
                <a:gd name="T8" fmla="*/ 0 60000 65536"/>
                <a:gd name="T9" fmla="*/ 0 60000 65536"/>
                <a:gd name="T10" fmla="*/ 0 60000 65536"/>
                <a:gd name="T11" fmla="*/ 0 60000 65536"/>
                <a:gd name="T12" fmla="*/ 0 w 501"/>
                <a:gd name="T13" fmla="*/ 0 h 860"/>
                <a:gd name="T14" fmla="*/ 501 w 501"/>
                <a:gd name="T15" fmla="*/ 860 h 860"/>
              </a:gdLst>
              <a:ahLst/>
              <a:cxnLst>
                <a:cxn ang="T8">
                  <a:pos x="T0" y="T1"/>
                </a:cxn>
                <a:cxn ang="T9">
                  <a:pos x="T2" y="T3"/>
                </a:cxn>
                <a:cxn ang="T10">
                  <a:pos x="T4" y="T5"/>
                </a:cxn>
                <a:cxn ang="T11">
                  <a:pos x="T6" y="T7"/>
                </a:cxn>
              </a:cxnLst>
              <a:rect l="T12" t="T13" r="T14" b="T15"/>
              <a:pathLst>
                <a:path w="501" h="860">
                  <a:moveTo>
                    <a:pt x="0" y="860"/>
                  </a:moveTo>
                  <a:lnTo>
                    <a:pt x="501" y="431"/>
                  </a:lnTo>
                  <a:lnTo>
                    <a:pt x="0" y="0"/>
                  </a:lnTo>
                  <a:lnTo>
                    <a:pt x="0" y="860"/>
                  </a:lnTo>
                  <a:close/>
                </a:path>
              </a:pathLst>
            </a:custGeom>
            <a:solidFill>
              <a:srgbClr val="95B8FF"/>
            </a:solidFill>
            <a:ln w="9525">
              <a:solidFill>
                <a:srgbClr val="000000"/>
              </a:solidFill>
              <a:round/>
              <a:headEnd/>
              <a:tailEnd/>
            </a:ln>
          </p:spPr>
          <p:txBody>
            <a:bodyPr/>
            <a:lstStyle/>
            <a:p>
              <a:endParaRPr lang="zh-TW" altLang="en-US">
                <a:solidFill>
                  <a:srgbClr val="000000"/>
                </a:solidFill>
              </a:endParaRPr>
            </a:p>
          </p:txBody>
        </p:sp>
        <p:sp>
          <p:nvSpPr>
            <p:cNvPr id="47142" name="Freeform 13"/>
            <p:cNvSpPr>
              <a:spLocks/>
            </p:cNvSpPr>
            <p:nvPr/>
          </p:nvSpPr>
          <p:spPr bwMode="auto">
            <a:xfrm>
              <a:off x="576" y="1527"/>
              <a:ext cx="240" cy="204"/>
            </a:xfrm>
            <a:custGeom>
              <a:avLst/>
              <a:gdLst>
                <a:gd name="T0" fmla="*/ 501 w 512"/>
                <a:gd name="T1" fmla="*/ 7 h 436"/>
                <a:gd name="T2" fmla="*/ 501 w 512"/>
                <a:gd name="T3" fmla="*/ 0 h 436"/>
                <a:gd name="T4" fmla="*/ 0 w 512"/>
                <a:gd name="T5" fmla="*/ 430 h 436"/>
                <a:gd name="T6" fmla="*/ 7 w 512"/>
                <a:gd name="T7" fmla="*/ 436 h 436"/>
                <a:gd name="T8" fmla="*/ 507 w 512"/>
                <a:gd name="T9" fmla="*/ 7 h 436"/>
                <a:gd name="T10" fmla="*/ 507 w 512"/>
                <a:gd name="T11" fmla="*/ 0 h 436"/>
                <a:gd name="T12" fmla="*/ 507 w 512"/>
                <a:gd name="T13" fmla="*/ 7 h 436"/>
                <a:gd name="T14" fmla="*/ 512 w 512"/>
                <a:gd name="T15" fmla="*/ 4 h 436"/>
                <a:gd name="T16" fmla="*/ 507 w 512"/>
                <a:gd name="T17" fmla="*/ 0 h 436"/>
                <a:gd name="T18" fmla="*/ 501 w 512"/>
                <a:gd name="T19" fmla="*/ 7 h 4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2"/>
                <a:gd name="T31" fmla="*/ 0 h 436"/>
                <a:gd name="T32" fmla="*/ 512 w 512"/>
                <a:gd name="T33" fmla="*/ 436 h 4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2" h="436">
                  <a:moveTo>
                    <a:pt x="501" y="7"/>
                  </a:moveTo>
                  <a:lnTo>
                    <a:pt x="501" y="0"/>
                  </a:lnTo>
                  <a:lnTo>
                    <a:pt x="0" y="430"/>
                  </a:lnTo>
                  <a:lnTo>
                    <a:pt x="7" y="436"/>
                  </a:lnTo>
                  <a:lnTo>
                    <a:pt x="507" y="7"/>
                  </a:lnTo>
                  <a:lnTo>
                    <a:pt x="507" y="0"/>
                  </a:lnTo>
                  <a:lnTo>
                    <a:pt x="507" y="7"/>
                  </a:lnTo>
                  <a:lnTo>
                    <a:pt x="512" y="4"/>
                  </a:lnTo>
                  <a:lnTo>
                    <a:pt x="507" y="0"/>
                  </a:lnTo>
                  <a:lnTo>
                    <a:pt x="501" y="7"/>
                  </a:lnTo>
                  <a:close/>
                </a:path>
              </a:pathLst>
            </a:custGeom>
            <a:solidFill>
              <a:srgbClr val="000000"/>
            </a:solidFill>
            <a:ln w="9525">
              <a:noFill/>
              <a:round/>
              <a:headEnd/>
              <a:tailEnd/>
            </a:ln>
          </p:spPr>
          <p:txBody>
            <a:bodyPr/>
            <a:lstStyle/>
            <a:p>
              <a:endParaRPr lang="zh-TW" altLang="en-US">
                <a:solidFill>
                  <a:srgbClr val="000000"/>
                </a:solidFill>
              </a:endParaRPr>
            </a:p>
          </p:txBody>
        </p:sp>
        <p:sp>
          <p:nvSpPr>
            <p:cNvPr id="47143" name="Freeform 14"/>
            <p:cNvSpPr>
              <a:spLocks/>
            </p:cNvSpPr>
            <p:nvPr/>
          </p:nvSpPr>
          <p:spPr bwMode="auto">
            <a:xfrm>
              <a:off x="575" y="1321"/>
              <a:ext cx="239" cy="209"/>
            </a:xfrm>
            <a:custGeom>
              <a:avLst/>
              <a:gdLst>
                <a:gd name="T0" fmla="*/ 11 w 509"/>
                <a:gd name="T1" fmla="*/ 12 h 446"/>
                <a:gd name="T2" fmla="*/ 2 w 509"/>
                <a:gd name="T3" fmla="*/ 15 h 446"/>
                <a:gd name="T4" fmla="*/ 503 w 509"/>
                <a:gd name="T5" fmla="*/ 446 h 446"/>
                <a:gd name="T6" fmla="*/ 509 w 509"/>
                <a:gd name="T7" fmla="*/ 439 h 446"/>
                <a:gd name="T8" fmla="*/ 9 w 509"/>
                <a:gd name="T9" fmla="*/ 9 h 446"/>
                <a:gd name="T10" fmla="*/ 0 w 509"/>
                <a:gd name="T11" fmla="*/ 12 h 446"/>
                <a:gd name="T12" fmla="*/ 9 w 509"/>
                <a:gd name="T13" fmla="*/ 9 h 446"/>
                <a:gd name="T14" fmla="*/ 1 w 509"/>
                <a:gd name="T15" fmla="*/ 0 h 446"/>
                <a:gd name="T16" fmla="*/ 0 w 509"/>
                <a:gd name="T17" fmla="*/ 12 h 446"/>
                <a:gd name="T18" fmla="*/ 11 w 509"/>
                <a:gd name="T19" fmla="*/ 12 h 4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9"/>
                <a:gd name="T31" fmla="*/ 0 h 446"/>
                <a:gd name="T32" fmla="*/ 509 w 509"/>
                <a:gd name="T33" fmla="*/ 446 h 4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9" h="446">
                  <a:moveTo>
                    <a:pt x="11" y="12"/>
                  </a:moveTo>
                  <a:lnTo>
                    <a:pt x="2" y="15"/>
                  </a:lnTo>
                  <a:lnTo>
                    <a:pt x="503" y="446"/>
                  </a:lnTo>
                  <a:lnTo>
                    <a:pt x="509" y="439"/>
                  </a:lnTo>
                  <a:lnTo>
                    <a:pt x="9" y="9"/>
                  </a:lnTo>
                  <a:lnTo>
                    <a:pt x="0" y="12"/>
                  </a:lnTo>
                  <a:lnTo>
                    <a:pt x="9" y="9"/>
                  </a:lnTo>
                  <a:lnTo>
                    <a:pt x="1" y="0"/>
                  </a:lnTo>
                  <a:lnTo>
                    <a:pt x="0" y="12"/>
                  </a:lnTo>
                  <a:lnTo>
                    <a:pt x="11" y="12"/>
                  </a:lnTo>
                  <a:close/>
                </a:path>
              </a:pathLst>
            </a:custGeom>
            <a:solidFill>
              <a:srgbClr val="000000"/>
            </a:solidFill>
            <a:ln w="9525">
              <a:noFill/>
              <a:round/>
              <a:headEnd/>
              <a:tailEnd/>
            </a:ln>
          </p:spPr>
          <p:txBody>
            <a:bodyPr/>
            <a:lstStyle/>
            <a:p>
              <a:endParaRPr lang="zh-TW" altLang="en-US">
                <a:solidFill>
                  <a:srgbClr val="000000"/>
                </a:solidFill>
              </a:endParaRPr>
            </a:p>
          </p:txBody>
        </p:sp>
        <p:sp>
          <p:nvSpPr>
            <p:cNvPr id="47144" name="Freeform 15"/>
            <p:cNvSpPr>
              <a:spLocks/>
            </p:cNvSpPr>
            <p:nvPr/>
          </p:nvSpPr>
          <p:spPr bwMode="auto">
            <a:xfrm>
              <a:off x="575" y="1327"/>
              <a:ext cx="6" cy="408"/>
            </a:xfrm>
            <a:custGeom>
              <a:avLst/>
              <a:gdLst>
                <a:gd name="T0" fmla="*/ 2 w 11"/>
                <a:gd name="T1" fmla="*/ 857 h 872"/>
                <a:gd name="T2" fmla="*/ 11 w 11"/>
                <a:gd name="T3" fmla="*/ 860 h 872"/>
                <a:gd name="T4" fmla="*/ 11 w 11"/>
                <a:gd name="T5" fmla="*/ 0 h 872"/>
                <a:gd name="T6" fmla="*/ 0 w 11"/>
                <a:gd name="T7" fmla="*/ 0 h 872"/>
                <a:gd name="T8" fmla="*/ 0 w 11"/>
                <a:gd name="T9" fmla="*/ 860 h 872"/>
                <a:gd name="T10" fmla="*/ 9 w 11"/>
                <a:gd name="T11" fmla="*/ 863 h 872"/>
                <a:gd name="T12" fmla="*/ 0 w 11"/>
                <a:gd name="T13" fmla="*/ 860 h 872"/>
                <a:gd name="T14" fmla="*/ 1 w 11"/>
                <a:gd name="T15" fmla="*/ 872 h 872"/>
                <a:gd name="T16" fmla="*/ 9 w 11"/>
                <a:gd name="T17" fmla="*/ 863 h 872"/>
                <a:gd name="T18" fmla="*/ 2 w 11"/>
                <a:gd name="T19" fmla="*/ 857 h 8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872"/>
                <a:gd name="T32" fmla="*/ 11 w 11"/>
                <a:gd name="T33" fmla="*/ 872 h 8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872">
                  <a:moveTo>
                    <a:pt x="2" y="857"/>
                  </a:moveTo>
                  <a:lnTo>
                    <a:pt x="11" y="860"/>
                  </a:lnTo>
                  <a:lnTo>
                    <a:pt x="11" y="0"/>
                  </a:lnTo>
                  <a:lnTo>
                    <a:pt x="0" y="0"/>
                  </a:lnTo>
                  <a:lnTo>
                    <a:pt x="0" y="860"/>
                  </a:lnTo>
                  <a:lnTo>
                    <a:pt x="9" y="863"/>
                  </a:lnTo>
                  <a:lnTo>
                    <a:pt x="0" y="860"/>
                  </a:lnTo>
                  <a:lnTo>
                    <a:pt x="1" y="872"/>
                  </a:lnTo>
                  <a:lnTo>
                    <a:pt x="9" y="863"/>
                  </a:lnTo>
                  <a:lnTo>
                    <a:pt x="2" y="857"/>
                  </a:lnTo>
                  <a:close/>
                </a:path>
              </a:pathLst>
            </a:custGeom>
            <a:solidFill>
              <a:srgbClr val="000000"/>
            </a:solidFill>
            <a:ln w="9525">
              <a:noFill/>
              <a:round/>
              <a:headEnd/>
              <a:tailEnd/>
            </a:ln>
          </p:spPr>
          <p:txBody>
            <a:bodyPr/>
            <a:lstStyle/>
            <a:p>
              <a:endParaRPr lang="zh-TW" altLang="en-US">
                <a:solidFill>
                  <a:srgbClr val="000000"/>
                </a:solidFill>
              </a:endParaRPr>
            </a:p>
          </p:txBody>
        </p:sp>
        <p:sp>
          <p:nvSpPr>
            <p:cNvPr id="47145" name="Freeform 16"/>
            <p:cNvSpPr>
              <a:spLocks/>
            </p:cNvSpPr>
            <p:nvPr/>
          </p:nvSpPr>
          <p:spPr bwMode="auto">
            <a:xfrm>
              <a:off x="469" y="1419"/>
              <a:ext cx="217" cy="218"/>
            </a:xfrm>
            <a:custGeom>
              <a:avLst/>
              <a:gdLst>
                <a:gd name="T0" fmla="*/ 256 w 463"/>
                <a:gd name="T1" fmla="*/ 1 h 464"/>
                <a:gd name="T2" fmla="*/ 300 w 463"/>
                <a:gd name="T3" fmla="*/ 10 h 464"/>
                <a:gd name="T4" fmla="*/ 342 w 463"/>
                <a:gd name="T5" fmla="*/ 28 h 464"/>
                <a:gd name="T6" fmla="*/ 379 w 463"/>
                <a:gd name="T7" fmla="*/ 53 h 464"/>
                <a:gd name="T8" fmla="*/ 410 w 463"/>
                <a:gd name="T9" fmla="*/ 84 h 464"/>
                <a:gd name="T10" fmla="*/ 435 w 463"/>
                <a:gd name="T11" fmla="*/ 122 h 464"/>
                <a:gd name="T12" fmla="*/ 452 w 463"/>
                <a:gd name="T13" fmla="*/ 163 h 464"/>
                <a:gd name="T14" fmla="*/ 462 w 463"/>
                <a:gd name="T15" fmla="*/ 208 h 464"/>
                <a:gd name="T16" fmla="*/ 462 w 463"/>
                <a:gd name="T17" fmla="*/ 257 h 464"/>
                <a:gd name="T18" fmla="*/ 452 w 463"/>
                <a:gd name="T19" fmla="*/ 302 h 464"/>
                <a:gd name="T20" fmla="*/ 435 w 463"/>
                <a:gd name="T21" fmla="*/ 343 h 464"/>
                <a:gd name="T22" fmla="*/ 410 w 463"/>
                <a:gd name="T23" fmla="*/ 380 h 464"/>
                <a:gd name="T24" fmla="*/ 379 w 463"/>
                <a:gd name="T25" fmla="*/ 411 h 464"/>
                <a:gd name="T26" fmla="*/ 342 w 463"/>
                <a:gd name="T27" fmla="*/ 436 h 464"/>
                <a:gd name="T28" fmla="*/ 300 w 463"/>
                <a:gd name="T29" fmla="*/ 454 h 464"/>
                <a:gd name="T30" fmla="*/ 256 w 463"/>
                <a:gd name="T31" fmla="*/ 463 h 464"/>
                <a:gd name="T32" fmla="*/ 207 w 463"/>
                <a:gd name="T33" fmla="*/ 463 h 464"/>
                <a:gd name="T34" fmla="*/ 162 w 463"/>
                <a:gd name="T35" fmla="*/ 454 h 464"/>
                <a:gd name="T36" fmla="*/ 121 w 463"/>
                <a:gd name="T37" fmla="*/ 436 h 464"/>
                <a:gd name="T38" fmla="*/ 84 w 463"/>
                <a:gd name="T39" fmla="*/ 411 h 464"/>
                <a:gd name="T40" fmla="*/ 53 w 463"/>
                <a:gd name="T41" fmla="*/ 380 h 464"/>
                <a:gd name="T42" fmla="*/ 28 w 463"/>
                <a:gd name="T43" fmla="*/ 343 h 464"/>
                <a:gd name="T44" fmla="*/ 10 w 463"/>
                <a:gd name="T45" fmla="*/ 302 h 464"/>
                <a:gd name="T46" fmla="*/ 1 w 463"/>
                <a:gd name="T47" fmla="*/ 257 h 464"/>
                <a:gd name="T48" fmla="*/ 1 w 463"/>
                <a:gd name="T49" fmla="*/ 208 h 464"/>
                <a:gd name="T50" fmla="*/ 10 w 463"/>
                <a:gd name="T51" fmla="*/ 163 h 464"/>
                <a:gd name="T52" fmla="*/ 28 w 463"/>
                <a:gd name="T53" fmla="*/ 122 h 464"/>
                <a:gd name="T54" fmla="*/ 53 w 463"/>
                <a:gd name="T55" fmla="*/ 84 h 464"/>
                <a:gd name="T56" fmla="*/ 84 w 463"/>
                <a:gd name="T57" fmla="*/ 53 h 464"/>
                <a:gd name="T58" fmla="*/ 121 w 463"/>
                <a:gd name="T59" fmla="*/ 28 h 464"/>
                <a:gd name="T60" fmla="*/ 162 w 463"/>
                <a:gd name="T61" fmla="*/ 10 h 464"/>
                <a:gd name="T62" fmla="*/ 207 w 463"/>
                <a:gd name="T63" fmla="*/ 1 h 4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63"/>
                <a:gd name="T97" fmla="*/ 0 h 464"/>
                <a:gd name="T98" fmla="*/ 463 w 463"/>
                <a:gd name="T99" fmla="*/ 464 h 4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63" h="464">
                  <a:moveTo>
                    <a:pt x="231" y="0"/>
                  </a:moveTo>
                  <a:lnTo>
                    <a:pt x="256" y="1"/>
                  </a:lnTo>
                  <a:lnTo>
                    <a:pt x="279" y="5"/>
                  </a:lnTo>
                  <a:lnTo>
                    <a:pt x="300" y="10"/>
                  </a:lnTo>
                  <a:lnTo>
                    <a:pt x="322" y="18"/>
                  </a:lnTo>
                  <a:lnTo>
                    <a:pt x="342" y="28"/>
                  </a:lnTo>
                  <a:lnTo>
                    <a:pt x="361" y="39"/>
                  </a:lnTo>
                  <a:lnTo>
                    <a:pt x="379" y="53"/>
                  </a:lnTo>
                  <a:lnTo>
                    <a:pt x="396" y="68"/>
                  </a:lnTo>
                  <a:lnTo>
                    <a:pt x="410" y="84"/>
                  </a:lnTo>
                  <a:lnTo>
                    <a:pt x="424" y="102"/>
                  </a:lnTo>
                  <a:lnTo>
                    <a:pt x="435" y="122"/>
                  </a:lnTo>
                  <a:lnTo>
                    <a:pt x="444" y="142"/>
                  </a:lnTo>
                  <a:lnTo>
                    <a:pt x="452" y="163"/>
                  </a:lnTo>
                  <a:lnTo>
                    <a:pt x="458" y="185"/>
                  </a:lnTo>
                  <a:lnTo>
                    <a:pt x="462" y="208"/>
                  </a:lnTo>
                  <a:lnTo>
                    <a:pt x="463" y="233"/>
                  </a:lnTo>
                  <a:lnTo>
                    <a:pt x="462" y="257"/>
                  </a:lnTo>
                  <a:lnTo>
                    <a:pt x="458" y="280"/>
                  </a:lnTo>
                  <a:lnTo>
                    <a:pt x="452" y="302"/>
                  </a:lnTo>
                  <a:lnTo>
                    <a:pt x="444" y="322"/>
                  </a:lnTo>
                  <a:lnTo>
                    <a:pt x="435" y="343"/>
                  </a:lnTo>
                  <a:lnTo>
                    <a:pt x="424" y="362"/>
                  </a:lnTo>
                  <a:lnTo>
                    <a:pt x="410" y="380"/>
                  </a:lnTo>
                  <a:lnTo>
                    <a:pt x="396" y="396"/>
                  </a:lnTo>
                  <a:lnTo>
                    <a:pt x="379" y="411"/>
                  </a:lnTo>
                  <a:lnTo>
                    <a:pt x="361" y="425"/>
                  </a:lnTo>
                  <a:lnTo>
                    <a:pt x="342" y="436"/>
                  </a:lnTo>
                  <a:lnTo>
                    <a:pt x="322" y="446"/>
                  </a:lnTo>
                  <a:lnTo>
                    <a:pt x="300" y="454"/>
                  </a:lnTo>
                  <a:lnTo>
                    <a:pt x="279" y="459"/>
                  </a:lnTo>
                  <a:lnTo>
                    <a:pt x="256" y="463"/>
                  </a:lnTo>
                  <a:lnTo>
                    <a:pt x="231" y="464"/>
                  </a:lnTo>
                  <a:lnTo>
                    <a:pt x="207" y="463"/>
                  </a:lnTo>
                  <a:lnTo>
                    <a:pt x="184" y="459"/>
                  </a:lnTo>
                  <a:lnTo>
                    <a:pt x="162" y="454"/>
                  </a:lnTo>
                  <a:lnTo>
                    <a:pt x="142" y="446"/>
                  </a:lnTo>
                  <a:lnTo>
                    <a:pt x="121" y="436"/>
                  </a:lnTo>
                  <a:lnTo>
                    <a:pt x="102" y="425"/>
                  </a:lnTo>
                  <a:lnTo>
                    <a:pt x="84" y="411"/>
                  </a:lnTo>
                  <a:lnTo>
                    <a:pt x="68" y="396"/>
                  </a:lnTo>
                  <a:lnTo>
                    <a:pt x="53" y="380"/>
                  </a:lnTo>
                  <a:lnTo>
                    <a:pt x="39" y="362"/>
                  </a:lnTo>
                  <a:lnTo>
                    <a:pt x="28" y="343"/>
                  </a:lnTo>
                  <a:lnTo>
                    <a:pt x="18" y="322"/>
                  </a:lnTo>
                  <a:lnTo>
                    <a:pt x="10" y="302"/>
                  </a:lnTo>
                  <a:lnTo>
                    <a:pt x="5" y="280"/>
                  </a:lnTo>
                  <a:lnTo>
                    <a:pt x="1" y="257"/>
                  </a:lnTo>
                  <a:lnTo>
                    <a:pt x="0" y="233"/>
                  </a:lnTo>
                  <a:lnTo>
                    <a:pt x="1" y="208"/>
                  </a:lnTo>
                  <a:lnTo>
                    <a:pt x="5" y="185"/>
                  </a:lnTo>
                  <a:lnTo>
                    <a:pt x="10" y="163"/>
                  </a:lnTo>
                  <a:lnTo>
                    <a:pt x="18" y="142"/>
                  </a:lnTo>
                  <a:lnTo>
                    <a:pt x="28" y="122"/>
                  </a:lnTo>
                  <a:lnTo>
                    <a:pt x="39" y="102"/>
                  </a:lnTo>
                  <a:lnTo>
                    <a:pt x="53" y="84"/>
                  </a:lnTo>
                  <a:lnTo>
                    <a:pt x="68" y="68"/>
                  </a:lnTo>
                  <a:lnTo>
                    <a:pt x="84" y="53"/>
                  </a:lnTo>
                  <a:lnTo>
                    <a:pt x="102" y="39"/>
                  </a:lnTo>
                  <a:lnTo>
                    <a:pt x="121" y="28"/>
                  </a:lnTo>
                  <a:lnTo>
                    <a:pt x="142" y="18"/>
                  </a:lnTo>
                  <a:lnTo>
                    <a:pt x="162" y="10"/>
                  </a:lnTo>
                  <a:lnTo>
                    <a:pt x="184" y="5"/>
                  </a:lnTo>
                  <a:lnTo>
                    <a:pt x="207" y="1"/>
                  </a:lnTo>
                  <a:lnTo>
                    <a:pt x="231" y="0"/>
                  </a:lnTo>
                  <a:close/>
                </a:path>
              </a:pathLst>
            </a:custGeom>
            <a:solidFill>
              <a:srgbClr val="FF3399"/>
            </a:solidFill>
            <a:ln w="9525">
              <a:solidFill>
                <a:srgbClr val="000000"/>
              </a:solidFill>
              <a:round/>
              <a:headEnd/>
              <a:tailEnd/>
            </a:ln>
          </p:spPr>
          <p:txBody>
            <a:bodyPr/>
            <a:lstStyle/>
            <a:p>
              <a:endParaRPr lang="zh-TW" altLang="en-US">
                <a:solidFill>
                  <a:srgbClr val="000000"/>
                </a:solidFill>
              </a:endParaRPr>
            </a:p>
          </p:txBody>
        </p:sp>
        <p:sp>
          <p:nvSpPr>
            <p:cNvPr id="47146" name="Text Box 17"/>
            <p:cNvSpPr txBox="1">
              <a:spLocks noChangeArrowheads="1"/>
            </p:cNvSpPr>
            <p:nvPr/>
          </p:nvSpPr>
          <p:spPr bwMode="auto">
            <a:xfrm>
              <a:off x="453" y="1417"/>
              <a:ext cx="212" cy="231"/>
            </a:xfrm>
            <a:prstGeom prst="rect">
              <a:avLst/>
            </a:prstGeom>
            <a:noFill/>
            <a:ln w="12700" cap="sq">
              <a:noFill/>
              <a:miter lim="800000"/>
              <a:headEnd/>
              <a:tailEnd/>
            </a:ln>
          </p:spPr>
          <p:txBody>
            <a:bodyPr wrap="none" anchor="ctr">
              <a:spAutoFit/>
            </a:bodyPr>
            <a:lstStyle/>
            <a:p>
              <a:pPr algn="ctr">
                <a:buClr>
                  <a:srgbClr val="000000"/>
                </a:buClr>
                <a:buSzPct val="46000"/>
                <a:buFont typeface="Monotype Sorts" pitchFamily="2" charset="2"/>
                <a:buNone/>
              </a:pPr>
              <a:r>
                <a:rPr lang="zh-TW" altLang="en-US" i="1">
                  <a:solidFill>
                    <a:srgbClr val="FFFFFF"/>
                  </a:solidFill>
                  <a:latin typeface="Arial Black" pitchFamily="34" charset="0"/>
                </a:rPr>
                <a:t>2</a:t>
              </a:r>
              <a:endParaRPr lang="zh-TW" altLang="en-US" sz="900" i="1">
                <a:solidFill>
                  <a:srgbClr val="FFFFFF"/>
                </a:solidFill>
              </a:endParaRPr>
            </a:p>
          </p:txBody>
        </p:sp>
      </p:grpSp>
      <p:grpSp>
        <p:nvGrpSpPr>
          <p:cNvPr id="4" name="Group 18"/>
          <p:cNvGrpSpPr>
            <a:grpSpLocks/>
          </p:cNvGrpSpPr>
          <p:nvPr/>
        </p:nvGrpSpPr>
        <p:grpSpPr bwMode="auto">
          <a:xfrm>
            <a:off x="2079626" y="3390901"/>
            <a:ext cx="574675" cy="657225"/>
            <a:chOff x="431" y="1861"/>
            <a:chExt cx="362" cy="414"/>
          </a:xfrm>
        </p:grpSpPr>
        <p:sp>
          <p:nvSpPr>
            <p:cNvPr id="47135" name="Freeform 19"/>
            <p:cNvSpPr>
              <a:spLocks/>
            </p:cNvSpPr>
            <p:nvPr/>
          </p:nvSpPr>
          <p:spPr bwMode="auto">
            <a:xfrm>
              <a:off x="555" y="1867"/>
              <a:ext cx="234" cy="402"/>
            </a:xfrm>
            <a:custGeom>
              <a:avLst/>
              <a:gdLst>
                <a:gd name="T0" fmla="*/ 0 w 501"/>
                <a:gd name="T1" fmla="*/ 860 h 860"/>
                <a:gd name="T2" fmla="*/ 501 w 501"/>
                <a:gd name="T3" fmla="*/ 431 h 860"/>
                <a:gd name="T4" fmla="*/ 0 w 501"/>
                <a:gd name="T5" fmla="*/ 0 h 860"/>
                <a:gd name="T6" fmla="*/ 0 w 501"/>
                <a:gd name="T7" fmla="*/ 860 h 860"/>
                <a:gd name="T8" fmla="*/ 0 60000 65536"/>
                <a:gd name="T9" fmla="*/ 0 60000 65536"/>
                <a:gd name="T10" fmla="*/ 0 60000 65536"/>
                <a:gd name="T11" fmla="*/ 0 60000 65536"/>
                <a:gd name="T12" fmla="*/ 0 w 501"/>
                <a:gd name="T13" fmla="*/ 0 h 860"/>
                <a:gd name="T14" fmla="*/ 501 w 501"/>
                <a:gd name="T15" fmla="*/ 860 h 860"/>
              </a:gdLst>
              <a:ahLst/>
              <a:cxnLst>
                <a:cxn ang="T8">
                  <a:pos x="T0" y="T1"/>
                </a:cxn>
                <a:cxn ang="T9">
                  <a:pos x="T2" y="T3"/>
                </a:cxn>
                <a:cxn ang="T10">
                  <a:pos x="T4" y="T5"/>
                </a:cxn>
                <a:cxn ang="T11">
                  <a:pos x="T6" y="T7"/>
                </a:cxn>
              </a:cxnLst>
              <a:rect l="T12" t="T13" r="T14" b="T15"/>
              <a:pathLst>
                <a:path w="501" h="860">
                  <a:moveTo>
                    <a:pt x="0" y="860"/>
                  </a:moveTo>
                  <a:lnTo>
                    <a:pt x="501" y="431"/>
                  </a:lnTo>
                  <a:lnTo>
                    <a:pt x="0" y="0"/>
                  </a:lnTo>
                  <a:lnTo>
                    <a:pt x="0" y="860"/>
                  </a:lnTo>
                  <a:close/>
                </a:path>
              </a:pathLst>
            </a:custGeom>
            <a:solidFill>
              <a:srgbClr val="95B8FF"/>
            </a:solidFill>
            <a:ln w="9525">
              <a:solidFill>
                <a:srgbClr val="000000"/>
              </a:solidFill>
              <a:round/>
              <a:headEnd/>
              <a:tailEnd/>
            </a:ln>
          </p:spPr>
          <p:txBody>
            <a:bodyPr/>
            <a:lstStyle/>
            <a:p>
              <a:endParaRPr lang="zh-TW" altLang="en-US">
                <a:solidFill>
                  <a:srgbClr val="000000"/>
                </a:solidFill>
              </a:endParaRPr>
            </a:p>
          </p:txBody>
        </p:sp>
        <p:sp>
          <p:nvSpPr>
            <p:cNvPr id="47136" name="Freeform 20"/>
            <p:cNvSpPr>
              <a:spLocks/>
            </p:cNvSpPr>
            <p:nvPr/>
          </p:nvSpPr>
          <p:spPr bwMode="auto">
            <a:xfrm>
              <a:off x="553" y="2067"/>
              <a:ext cx="240" cy="204"/>
            </a:xfrm>
            <a:custGeom>
              <a:avLst/>
              <a:gdLst>
                <a:gd name="T0" fmla="*/ 501 w 512"/>
                <a:gd name="T1" fmla="*/ 7 h 436"/>
                <a:gd name="T2" fmla="*/ 501 w 512"/>
                <a:gd name="T3" fmla="*/ 0 h 436"/>
                <a:gd name="T4" fmla="*/ 0 w 512"/>
                <a:gd name="T5" fmla="*/ 430 h 436"/>
                <a:gd name="T6" fmla="*/ 7 w 512"/>
                <a:gd name="T7" fmla="*/ 436 h 436"/>
                <a:gd name="T8" fmla="*/ 507 w 512"/>
                <a:gd name="T9" fmla="*/ 7 h 436"/>
                <a:gd name="T10" fmla="*/ 507 w 512"/>
                <a:gd name="T11" fmla="*/ 0 h 436"/>
                <a:gd name="T12" fmla="*/ 507 w 512"/>
                <a:gd name="T13" fmla="*/ 7 h 436"/>
                <a:gd name="T14" fmla="*/ 512 w 512"/>
                <a:gd name="T15" fmla="*/ 4 h 436"/>
                <a:gd name="T16" fmla="*/ 507 w 512"/>
                <a:gd name="T17" fmla="*/ 0 h 436"/>
                <a:gd name="T18" fmla="*/ 501 w 512"/>
                <a:gd name="T19" fmla="*/ 7 h 4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2"/>
                <a:gd name="T31" fmla="*/ 0 h 436"/>
                <a:gd name="T32" fmla="*/ 512 w 512"/>
                <a:gd name="T33" fmla="*/ 436 h 4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2" h="436">
                  <a:moveTo>
                    <a:pt x="501" y="7"/>
                  </a:moveTo>
                  <a:lnTo>
                    <a:pt x="501" y="0"/>
                  </a:lnTo>
                  <a:lnTo>
                    <a:pt x="0" y="430"/>
                  </a:lnTo>
                  <a:lnTo>
                    <a:pt x="7" y="436"/>
                  </a:lnTo>
                  <a:lnTo>
                    <a:pt x="507" y="7"/>
                  </a:lnTo>
                  <a:lnTo>
                    <a:pt x="507" y="0"/>
                  </a:lnTo>
                  <a:lnTo>
                    <a:pt x="507" y="7"/>
                  </a:lnTo>
                  <a:lnTo>
                    <a:pt x="512" y="4"/>
                  </a:lnTo>
                  <a:lnTo>
                    <a:pt x="507" y="0"/>
                  </a:lnTo>
                  <a:lnTo>
                    <a:pt x="501" y="7"/>
                  </a:lnTo>
                  <a:close/>
                </a:path>
              </a:pathLst>
            </a:custGeom>
            <a:solidFill>
              <a:srgbClr val="000000"/>
            </a:solidFill>
            <a:ln w="9525">
              <a:noFill/>
              <a:round/>
              <a:headEnd/>
              <a:tailEnd/>
            </a:ln>
          </p:spPr>
          <p:txBody>
            <a:bodyPr/>
            <a:lstStyle/>
            <a:p>
              <a:endParaRPr lang="zh-TW" altLang="en-US">
                <a:solidFill>
                  <a:srgbClr val="000000"/>
                </a:solidFill>
              </a:endParaRPr>
            </a:p>
          </p:txBody>
        </p:sp>
        <p:sp>
          <p:nvSpPr>
            <p:cNvPr id="47137" name="Freeform 21"/>
            <p:cNvSpPr>
              <a:spLocks/>
            </p:cNvSpPr>
            <p:nvPr/>
          </p:nvSpPr>
          <p:spPr bwMode="auto">
            <a:xfrm>
              <a:off x="552" y="1861"/>
              <a:ext cx="239" cy="209"/>
            </a:xfrm>
            <a:custGeom>
              <a:avLst/>
              <a:gdLst>
                <a:gd name="T0" fmla="*/ 11 w 509"/>
                <a:gd name="T1" fmla="*/ 12 h 446"/>
                <a:gd name="T2" fmla="*/ 2 w 509"/>
                <a:gd name="T3" fmla="*/ 15 h 446"/>
                <a:gd name="T4" fmla="*/ 503 w 509"/>
                <a:gd name="T5" fmla="*/ 446 h 446"/>
                <a:gd name="T6" fmla="*/ 509 w 509"/>
                <a:gd name="T7" fmla="*/ 439 h 446"/>
                <a:gd name="T8" fmla="*/ 9 w 509"/>
                <a:gd name="T9" fmla="*/ 9 h 446"/>
                <a:gd name="T10" fmla="*/ 0 w 509"/>
                <a:gd name="T11" fmla="*/ 12 h 446"/>
                <a:gd name="T12" fmla="*/ 9 w 509"/>
                <a:gd name="T13" fmla="*/ 9 h 446"/>
                <a:gd name="T14" fmla="*/ 1 w 509"/>
                <a:gd name="T15" fmla="*/ 0 h 446"/>
                <a:gd name="T16" fmla="*/ 0 w 509"/>
                <a:gd name="T17" fmla="*/ 12 h 446"/>
                <a:gd name="T18" fmla="*/ 11 w 509"/>
                <a:gd name="T19" fmla="*/ 12 h 4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9"/>
                <a:gd name="T31" fmla="*/ 0 h 446"/>
                <a:gd name="T32" fmla="*/ 509 w 509"/>
                <a:gd name="T33" fmla="*/ 446 h 4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9" h="446">
                  <a:moveTo>
                    <a:pt x="11" y="12"/>
                  </a:moveTo>
                  <a:lnTo>
                    <a:pt x="2" y="15"/>
                  </a:lnTo>
                  <a:lnTo>
                    <a:pt x="503" y="446"/>
                  </a:lnTo>
                  <a:lnTo>
                    <a:pt x="509" y="439"/>
                  </a:lnTo>
                  <a:lnTo>
                    <a:pt x="9" y="9"/>
                  </a:lnTo>
                  <a:lnTo>
                    <a:pt x="0" y="12"/>
                  </a:lnTo>
                  <a:lnTo>
                    <a:pt x="9" y="9"/>
                  </a:lnTo>
                  <a:lnTo>
                    <a:pt x="1" y="0"/>
                  </a:lnTo>
                  <a:lnTo>
                    <a:pt x="0" y="12"/>
                  </a:lnTo>
                  <a:lnTo>
                    <a:pt x="11" y="12"/>
                  </a:lnTo>
                  <a:close/>
                </a:path>
              </a:pathLst>
            </a:custGeom>
            <a:solidFill>
              <a:srgbClr val="000000"/>
            </a:solidFill>
            <a:ln w="9525">
              <a:noFill/>
              <a:round/>
              <a:headEnd/>
              <a:tailEnd/>
            </a:ln>
          </p:spPr>
          <p:txBody>
            <a:bodyPr/>
            <a:lstStyle/>
            <a:p>
              <a:endParaRPr lang="zh-TW" altLang="en-US">
                <a:solidFill>
                  <a:srgbClr val="000000"/>
                </a:solidFill>
              </a:endParaRPr>
            </a:p>
          </p:txBody>
        </p:sp>
        <p:sp>
          <p:nvSpPr>
            <p:cNvPr id="47138" name="Freeform 22"/>
            <p:cNvSpPr>
              <a:spLocks/>
            </p:cNvSpPr>
            <p:nvPr/>
          </p:nvSpPr>
          <p:spPr bwMode="auto">
            <a:xfrm>
              <a:off x="552" y="1867"/>
              <a:ext cx="6" cy="408"/>
            </a:xfrm>
            <a:custGeom>
              <a:avLst/>
              <a:gdLst>
                <a:gd name="T0" fmla="*/ 2 w 11"/>
                <a:gd name="T1" fmla="*/ 857 h 872"/>
                <a:gd name="T2" fmla="*/ 11 w 11"/>
                <a:gd name="T3" fmla="*/ 860 h 872"/>
                <a:gd name="T4" fmla="*/ 11 w 11"/>
                <a:gd name="T5" fmla="*/ 0 h 872"/>
                <a:gd name="T6" fmla="*/ 0 w 11"/>
                <a:gd name="T7" fmla="*/ 0 h 872"/>
                <a:gd name="T8" fmla="*/ 0 w 11"/>
                <a:gd name="T9" fmla="*/ 860 h 872"/>
                <a:gd name="T10" fmla="*/ 9 w 11"/>
                <a:gd name="T11" fmla="*/ 863 h 872"/>
                <a:gd name="T12" fmla="*/ 0 w 11"/>
                <a:gd name="T13" fmla="*/ 860 h 872"/>
                <a:gd name="T14" fmla="*/ 1 w 11"/>
                <a:gd name="T15" fmla="*/ 872 h 872"/>
                <a:gd name="T16" fmla="*/ 9 w 11"/>
                <a:gd name="T17" fmla="*/ 863 h 872"/>
                <a:gd name="T18" fmla="*/ 2 w 11"/>
                <a:gd name="T19" fmla="*/ 857 h 8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872"/>
                <a:gd name="T32" fmla="*/ 11 w 11"/>
                <a:gd name="T33" fmla="*/ 872 h 8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872">
                  <a:moveTo>
                    <a:pt x="2" y="857"/>
                  </a:moveTo>
                  <a:lnTo>
                    <a:pt x="11" y="860"/>
                  </a:lnTo>
                  <a:lnTo>
                    <a:pt x="11" y="0"/>
                  </a:lnTo>
                  <a:lnTo>
                    <a:pt x="0" y="0"/>
                  </a:lnTo>
                  <a:lnTo>
                    <a:pt x="0" y="860"/>
                  </a:lnTo>
                  <a:lnTo>
                    <a:pt x="9" y="863"/>
                  </a:lnTo>
                  <a:lnTo>
                    <a:pt x="0" y="860"/>
                  </a:lnTo>
                  <a:lnTo>
                    <a:pt x="1" y="872"/>
                  </a:lnTo>
                  <a:lnTo>
                    <a:pt x="9" y="863"/>
                  </a:lnTo>
                  <a:lnTo>
                    <a:pt x="2" y="857"/>
                  </a:lnTo>
                  <a:close/>
                </a:path>
              </a:pathLst>
            </a:custGeom>
            <a:solidFill>
              <a:srgbClr val="000000"/>
            </a:solidFill>
            <a:ln w="9525">
              <a:noFill/>
              <a:round/>
              <a:headEnd/>
              <a:tailEnd/>
            </a:ln>
          </p:spPr>
          <p:txBody>
            <a:bodyPr/>
            <a:lstStyle/>
            <a:p>
              <a:endParaRPr lang="zh-TW" altLang="en-US">
                <a:solidFill>
                  <a:srgbClr val="000000"/>
                </a:solidFill>
              </a:endParaRPr>
            </a:p>
          </p:txBody>
        </p:sp>
        <p:sp>
          <p:nvSpPr>
            <p:cNvPr id="47139" name="Freeform 23"/>
            <p:cNvSpPr>
              <a:spLocks/>
            </p:cNvSpPr>
            <p:nvPr/>
          </p:nvSpPr>
          <p:spPr bwMode="auto">
            <a:xfrm>
              <a:off x="446" y="1959"/>
              <a:ext cx="217" cy="218"/>
            </a:xfrm>
            <a:custGeom>
              <a:avLst/>
              <a:gdLst>
                <a:gd name="T0" fmla="*/ 256 w 463"/>
                <a:gd name="T1" fmla="*/ 1 h 464"/>
                <a:gd name="T2" fmla="*/ 300 w 463"/>
                <a:gd name="T3" fmla="*/ 10 h 464"/>
                <a:gd name="T4" fmla="*/ 342 w 463"/>
                <a:gd name="T5" fmla="*/ 28 h 464"/>
                <a:gd name="T6" fmla="*/ 379 w 463"/>
                <a:gd name="T7" fmla="*/ 53 h 464"/>
                <a:gd name="T8" fmla="*/ 410 w 463"/>
                <a:gd name="T9" fmla="*/ 84 h 464"/>
                <a:gd name="T10" fmla="*/ 435 w 463"/>
                <a:gd name="T11" fmla="*/ 122 h 464"/>
                <a:gd name="T12" fmla="*/ 452 w 463"/>
                <a:gd name="T13" fmla="*/ 163 h 464"/>
                <a:gd name="T14" fmla="*/ 462 w 463"/>
                <a:gd name="T15" fmla="*/ 208 h 464"/>
                <a:gd name="T16" fmla="*/ 462 w 463"/>
                <a:gd name="T17" fmla="*/ 257 h 464"/>
                <a:gd name="T18" fmla="*/ 452 w 463"/>
                <a:gd name="T19" fmla="*/ 302 h 464"/>
                <a:gd name="T20" fmla="*/ 435 w 463"/>
                <a:gd name="T21" fmla="*/ 343 h 464"/>
                <a:gd name="T22" fmla="*/ 410 w 463"/>
                <a:gd name="T23" fmla="*/ 380 h 464"/>
                <a:gd name="T24" fmla="*/ 379 w 463"/>
                <a:gd name="T25" fmla="*/ 411 h 464"/>
                <a:gd name="T26" fmla="*/ 342 w 463"/>
                <a:gd name="T27" fmla="*/ 436 h 464"/>
                <a:gd name="T28" fmla="*/ 300 w 463"/>
                <a:gd name="T29" fmla="*/ 454 h 464"/>
                <a:gd name="T30" fmla="*/ 256 w 463"/>
                <a:gd name="T31" fmla="*/ 463 h 464"/>
                <a:gd name="T32" fmla="*/ 207 w 463"/>
                <a:gd name="T33" fmla="*/ 463 h 464"/>
                <a:gd name="T34" fmla="*/ 162 w 463"/>
                <a:gd name="T35" fmla="*/ 454 h 464"/>
                <a:gd name="T36" fmla="*/ 121 w 463"/>
                <a:gd name="T37" fmla="*/ 436 h 464"/>
                <a:gd name="T38" fmla="*/ 84 w 463"/>
                <a:gd name="T39" fmla="*/ 411 h 464"/>
                <a:gd name="T40" fmla="*/ 53 w 463"/>
                <a:gd name="T41" fmla="*/ 380 h 464"/>
                <a:gd name="T42" fmla="*/ 28 w 463"/>
                <a:gd name="T43" fmla="*/ 343 h 464"/>
                <a:gd name="T44" fmla="*/ 10 w 463"/>
                <a:gd name="T45" fmla="*/ 302 h 464"/>
                <a:gd name="T46" fmla="*/ 1 w 463"/>
                <a:gd name="T47" fmla="*/ 257 h 464"/>
                <a:gd name="T48" fmla="*/ 1 w 463"/>
                <a:gd name="T49" fmla="*/ 208 h 464"/>
                <a:gd name="T50" fmla="*/ 10 w 463"/>
                <a:gd name="T51" fmla="*/ 163 h 464"/>
                <a:gd name="T52" fmla="*/ 28 w 463"/>
                <a:gd name="T53" fmla="*/ 122 h 464"/>
                <a:gd name="T54" fmla="*/ 53 w 463"/>
                <a:gd name="T55" fmla="*/ 84 h 464"/>
                <a:gd name="T56" fmla="*/ 84 w 463"/>
                <a:gd name="T57" fmla="*/ 53 h 464"/>
                <a:gd name="T58" fmla="*/ 121 w 463"/>
                <a:gd name="T59" fmla="*/ 28 h 464"/>
                <a:gd name="T60" fmla="*/ 162 w 463"/>
                <a:gd name="T61" fmla="*/ 10 h 464"/>
                <a:gd name="T62" fmla="*/ 207 w 463"/>
                <a:gd name="T63" fmla="*/ 1 h 4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63"/>
                <a:gd name="T97" fmla="*/ 0 h 464"/>
                <a:gd name="T98" fmla="*/ 463 w 463"/>
                <a:gd name="T99" fmla="*/ 464 h 4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63" h="464">
                  <a:moveTo>
                    <a:pt x="231" y="0"/>
                  </a:moveTo>
                  <a:lnTo>
                    <a:pt x="256" y="1"/>
                  </a:lnTo>
                  <a:lnTo>
                    <a:pt x="279" y="5"/>
                  </a:lnTo>
                  <a:lnTo>
                    <a:pt x="300" y="10"/>
                  </a:lnTo>
                  <a:lnTo>
                    <a:pt x="322" y="18"/>
                  </a:lnTo>
                  <a:lnTo>
                    <a:pt x="342" y="28"/>
                  </a:lnTo>
                  <a:lnTo>
                    <a:pt x="361" y="39"/>
                  </a:lnTo>
                  <a:lnTo>
                    <a:pt x="379" y="53"/>
                  </a:lnTo>
                  <a:lnTo>
                    <a:pt x="396" y="68"/>
                  </a:lnTo>
                  <a:lnTo>
                    <a:pt x="410" y="84"/>
                  </a:lnTo>
                  <a:lnTo>
                    <a:pt x="424" y="102"/>
                  </a:lnTo>
                  <a:lnTo>
                    <a:pt x="435" y="122"/>
                  </a:lnTo>
                  <a:lnTo>
                    <a:pt x="444" y="142"/>
                  </a:lnTo>
                  <a:lnTo>
                    <a:pt x="452" y="163"/>
                  </a:lnTo>
                  <a:lnTo>
                    <a:pt x="458" y="185"/>
                  </a:lnTo>
                  <a:lnTo>
                    <a:pt x="462" y="208"/>
                  </a:lnTo>
                  <a:lnTo>
                    <a:pt x="463" y="233"/>
                  </a:lnTo>
                  <a:lnTo>
                    <a:pt x="462" y="257"/>
                  </a:lnTo>
                  <a:lnTo>
                    <a:pt x="458" y="280"/>
                  </a:lnTo>
                  <a:lnTo>
                    <a:pt x="452" y="302"/>
                  </a:lnTo>
                  <a:lnTo>
                    <a:pt x="444" y="322"/>
                  </a:lnTo>
                  <a:lnTo>
                    <a:pt x="435" y="343"/>
                  </a:lnTo>
                  <a:lnTo>
                    <a:pt x="424" y="362"/>
                  </a:lnTo>
                  <a:lnTo>
                    <a:pt x="410" y="380"/>
                  </a:lnTo>
                  <a:lnTo>
                    <a:pt x="396" y="396"/>
                  </a:lnTo>
                  <a:lnTo>
                    <a:pt x="379" y="411"/>
                  </a:lnTo>
                  <a:lnTo>
                    <a:pt x="361" y="425"/>
                  </a:lnTo>
                  <a:lnTo>
                    <a:pt x="342" y="436"/>
                  </a:lnTo>
                  <a:lnTo>
                    <a:pt x="322" y="446"/>
                  </a:lnTo>
                  <a:lnTo>
                    <a:pt x="300" y="454"/>
                  </a:lnTo>
                  <a:lnTo>
                    <a:pt x="279" y="459"/>
                  </a:lnTo>
                  <a:lnTo>
                    <a:pt x="256" y="463"/>
                  </a:lnTo>
                  <a:lnTo>
                    <a:pt x="231" y="464"/>
                  </a:lnTo>
                  <a:lnTo>
                    <a:pt x="207" y="463"/>
                  </a:lnTo>
                  <a:lnTo>
                    <a:pt x="184" y="459"/>
                  </a:lnTo>
                  <a:lnTo>
                    <a:pt x="162" y="454"/>
                  </a:lnTo>
                  <a:lnTo>
                    <a:pt x="142" y="446"/>
                  </a:lnTo>
                  <a:lnTo>
                    <a:pt x="121" y="436"/>
                  </a:lnTo>
                  <a:lnTo>
                    <a:pt x="102" y="425"/>
                  </a:lnTo>
                  <a:lnTo>
                    <a:pt x="84" y="411"/>
                  </a:lnTo>
                  <a:lnTo>
                    <a:pt x="68" y="396"/>
                  </a:lnTo>
                  <a:lnTo>
                    <a:pt x="53" y="380"/>
                  </a:lnTo>
                  <a:lnTo>
                    <a:pt x="39" y="362"/>
                  </a:lnTo>
                  <a:lnTo>
                    <a:pt x="28" y="343"/>
                  </a:lnTo>
                  <a:lnTo>
                    <a:pt x="18" y="322"/>
                  </a:lnTo>
                  <a:lnTo>
                    <a:pt x="10" y="302"/>
                  </a:lnTo>
                  <a:lnTo>
                    <a:pt x="5" y="280"/>
                  </a:lnTo>
                  <a:lnTo>
                    <a:pt x="1" y="257"/>
                  </a:lnTo>
                  <a:lnTo>
                    <a:pt x="0" y="233"/>
                  </a:lnTo>
                  <a:lnTo>
                    <a:pt x="1" y="208"/>
                  </a:lnTo>
                  <a:lnTo>
                    <a:pt x="5" y="185"/>
                  </a:lnTo>
                  <a:lnTo>
                    <a:pt x="10" y="163"/>
                  </a:lnTo>
                  <a:lnTo>
                    <a:pt x="18" y="142"/>
                  </a:lnTo>
                  <a:lnTo>
                    <a:pt x="28" y="122"/>
                  </a:lnTo>
                  <a:lnTo>
                    <a:pt x="39" y="102"/>
                  </a:lnTo>
                  <a:lnTo>
                    <a:pt x="53" y="84"/>
                  </a:lnTo>
                  <a:lnTo>
                    <a:pt x="68" y="68"/>
                  </a:lnTo>
                  <a:lnTo>
                    <a:pt x="84" y="53"/>
                  </a:lnTo>
                  <a:lnTo>
                    <a:pt x="102" y="39"/>
                  </a:lnTo>
                  <a:lnTo>
                    <a:pt x="121" y="28"/>
                  </a:lnTo>
                  <a:lnTo>
                    <a:pt x="142" y="18"/>
                  </a:lnTo>
                  <a:lnTo>
                    <a:pt x="162" y="10"/>
                  </a:lnTo>
                  <a:lnTo>
                    <a:pt x="184" y="5"/>
                  </a:lnTo>
                  <a:lnTo>
                    <a:pt x="207" y="1"/>
                  </a:lnTo>
                  <a:lnTo>
                    <a:pt x="231" y="0"/>
                  </a:lnTo>
                  <a:close/>
                </a:path>
              </a:pathLst>
            </a:custGeom>
            <a:solidFill>
              <a:srgbClr val="FF3399"/>
            </a:solidFill>
            <a:ln w="9525">
              <a:solidFill>
                <a:srgbClr val="000000"/>
              </a:solidFill>
              <a:round/>
              <a:headEnd/>
              <a:tailEnd/>
            </a:ln>
          </p:spPr>
          <p:txBody>
            <a:bodyPr/>
            <a:lstStyle/>
            <a:p>
              <a:endParaRPr lang="zh-TW" altLang="en-US">
                <a:solidFill>
                  <a:srgbClr val="000000"/>
                </a:solidFill>
              </a:endParaRPr>
            </a:p>
          </p:txBody>
        </p:sp>
        <p:sp>
          <p:nvSpPr>
            <p:cNvPr id="47140" name="Text Box 24"/>
            <p:cNvSpPr txBox="1">
              <a:spLocks noChangeArrowheads="1"/>
            </p:cNvSpPr>
            <p:nvPr/>
          </p:nvSpPr>
          <p:spPr bwMode="auto">
            <a:xfrm>
              <a:off x="431" y="1960"/>
              <a:ext cx="212" cy="231"/>
            </a:xfrm>
            <a:prstGeom prst="rect">
              <a:avLst/>
            </a:prstGeom>
            <a:noFill/>
            <a:ln w="12700" cap="sq">
              <a:noFill/>
              <a:miter lim="800000"/>
              <a:headEnd/>
              <a:tailEnd/>
            </a:ln>
          </p:spPr>
          <p:txBody>
            <a:bodyPr wrap="none" anchor="ctr">
              <a:spAutoFit/>
            </a:bodyPr>
            <a:lstStyle/>
            <a:p>
              <a:pPr algn="ctr">
                <a:buClr>
                  <a:srgbClr val="000000"/>
                </a:buClr>
                <a:buSzPct val="46000"/>
                <a:buFont typeface="Monotype Sorts" pitchFamily="2" charset="2"/>
                <a:buNone/>
              </a:pPr>
              <a:r>
                <a:rPr lang="zh-TW" altLang="en-US" i="1">
                  <a:solidFill>
                    <a:srgbClr val="FFFFFF"/>
                  </a:solidFill>
                  <a:latin typeface="Arial Black" pitchFamily="34" charset="0"/>
                </a:rPr>
                <a:t>3</a:t>
              </a:r>
              <a:endParaRPr lang="zh-TW" altLang="en-US" sz="900" i="1">
                <a:solidFill>
                  <a:srgbClr val="FFFFFF"/>
                </a:solidFill>
              </a:endParaRPr>
            </a:p>
          </p:txBody>
        </p:sp>
      </p:grpSp>
      <p:grpSp>
        <p:nvGrpSpPr>
          <p:cNvPr id="5" name="Group 25"/>
          <p:cNvGrpSpPr>
            <a:grpSpLocks/>
          </p:cNvGrpSpPr>
          <p:nvPr/>
        </p:nvGrpSpPr>
        <p:grpSpPr bwMode="auto">
          <a:xfrm>
            <a:off x="2078038" y="4465639"/>
            <a:ext cx="574675" cy="655637"/>
            <a:chOff x="430" y="2401"/>
            <a:chExt cx="362" cy="413"/>
          </a:xfrm>
        </p:grpSpPr>
        <p:sp>
          <p:nvSpPr>
            <p:cNvPr id="47129" name="Freeform 26"/>
            <p:cNvSpPr>
              <a:spLocks/>
            </p:cNvSpPr>
            <p:nvPr/>
          </p:nvSpPr>
          <p:spPr bwMode="auto">
            <a:xfrm>
              <a:off x="554" y="2407"/>
              <a:ext cx="234" cy="401"/>
            </a:xfrm>
            <a:custGeom>
              <a:avLst/>
              <a:gdLst>
                <a:gd name="T0" fmla="*/ 0 w 501"/>
                <a:gd name="T1" fmla="*/ 860 h 860"/>
                <a:gd name="T2" fmla="*/ 501 w 501"/>
                <a:gd name="T3" fmla="*/ 431 h 860"/>
                <a:gd name="T4" fmla="*/ 0 w 501"/>
                <a:gd name="T5" fmla="*/ 0 h 860"/>
                <a:gd name="T6" fmla="*/ 0 w 501"/>
                <a:gd name="T7" fmla="*/ 860 h 860"/>
                <a:gd name="T8" fmla="*/ 0 60000 65536"/>
                <a:gd name="T9" fmla="*/ 0 60000 65536"/>
                <a:gd name="T10" fmla="*/ 0 60000 65536"/>
                <a:gd name="T11" fmla="*/ 0 60000 65536"/>
                <a:gd name="T12" fmla="*/ 0 w 501"/>
                <a:gd name="T13" fmla="*/ 0 h 860"/>
                <a:gd name="T14" fmla="*/ 501 w 501"/>
                <a:gd name="T15" fmla="*/ 860 h 860"/>
              </a:gdLst>
              <a:ahLst/>
              <a:cxnLst>
                <a:cxn ang="T8">
                  <a:pos x="T0" y="T1"/>
                </a:cxn>
                <a:cxn ang="T9">
                  <a:pos x="T2" y="T3"/>
                </a:cxn>
                <a:cxn ang="T10">
                  <a:pos x="T4" y="T5"/>
                </a:cxn>
                <a:cxn ang="T11">
                  <a:pos x="T6" y="T7"/>
                </a:cxn>
              </a:cxnLst>
              <a:rect l="T12" t="T13" r="T14" b="T15"/>
              <a:pathLst>
                <a:path w="501" h="860">
                  <a:moveTo>
                    <a:pt x="0" y="860"/>
                  </a:moveTo>
                  <a:lnTo>
                    <a:pt x="501" y="431"/>
                  </a:lnTo>
                  <a:lnTo>
                    <a:pt x="0" y="0"/>
                  </a:lnTo>
                  <a:lnTo>
                    <a:pt x="0" y="860"/>
                  </a:lnTo>
                  <a:close/>
                </a:path>
              </a:pathLst>
            </a:custGeom>
            <a:solidFill>
              <a:srgbClr val="95B8FF"/>
            </a:solidFill>
            <a:ln w="9525">
              <a:solidFill>
                <a:srgbClr val="000000"/>
              </a:solidFill>
              <a:round/>
              <a:headEnd/>
              <a:tailEnd/>
            </a:ln>
          </p:spPr>
          <p:txBody>
            <a:bodyPr/>
            <a:lstStyle/>
            <a:p>
              <a:endParaRPr lang="zh-TW" altLang="en-US">
                <a:solidFill>
                  <a:srgbClr val="000000"/>
                </a:solidFill>
              </a:endParaRPr>
            </a:p>
          </p:txBody>
        </p:sp>
        <p:sp>
          <p:nvSpPr>
            <p:cNvPr id="47130" name="Freeform 27"/>
            <p:cNvSpPr>
              <a:spLocks/>
            </p:cNvSpPr>
            <p:nvPr/>
          </p:nvSpPr>
          <p:spPr bwMode="auto">
            <a:xfrm>
              <a:off x="552" y="2607"/>
              <a:ext cx="240" cy="203"/>
            </a:xfrm>
            <a:custGeom>
              <a:avLst/>
              <a:gdLst>
                <a:gd name="T0" fmla="*/ 501 w 512"/>
                <a:gd name="T1" fmla="*/ 7 h 436"/>
                <a:gd name="T2" fmla="*/ 501 w 512"/>
                <a:gd name="T3" fmla="*/ 0 h 436"/>
                <a:gd name="T4" fmla="*/ 0 w 512"/>
                <a:gd name="T5" fmla="*/ 430 h 436"/>
                <a:gd name="T6" fmla="*/ 7 w 512"/>
                <a:gd name="T7" fmla="*/ 436 h 436"/>
                <a:gd name="T8" fmla="*/ 507 w 512"/>
                <a:gd name="T9" fmla="*/ 7 h 436"/>
                <a:gd name="T10" fmla="*/ 507 w 512"/>
                <a:gd name="T11" fmla="*/ 0 h 436"/>
                <a:gd name="T12" fmla="*/ 507 w 512"/>
                <a:gd name="T13" fmla="*/ 7 h 436"/>
                <a:gd name="T14" fmla="*/ 512 w 512"/>
                <a:gd name="T15" fmla="*/ 4 h 436"/>
                <a:gd name="T16" fmla="*/ 507 w 512"/>
                <a:gd name="T17" fmla="*/ 0 h 436"/>
                <a:gd name="T18" fmla="*/ 501 w 512"/>
                <a:gd name="T19" fmla="*/ 7 h 4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2"/>
                <a:gd name="T31" fmla="*/ 0 h 436"/>
                <a:gd name="T32" fmla="*/ 512 w 512"/>
                <a:gd name="T33" fmla="*/ 436 h 4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2" h="436">
                  <a:moveTo>
                    <a:pt x="501" y="7"/>
                  </a:moveTo>
                  <a:lnTo>
                    <a:pt x="501" y="0"/>
                  </a:lnTo>
                  <a:lnTo>
                    <a:pt x="0" y="430"/>
                  </a:lnTo>
                  <a:lnTo>
                    <a:pt x="7" y="436"/>
                  </a:lnTo>
                  <a:lnTo>
                    <a:pt x="507" y="7"/>
                  </a:lnTo>
                  <a:lnTo>
                    <a:pt x="507" y="0"/>
                  </a:lnTo>
                  <a:lnTo>
                    <a:pt x="507" y="7"/>
                  </a:lnTo>
                  <a:lnTo>
                    <a:pt x="512" y="4"/>
                  </a:lnTo>
                  <a:lnTo>
                    <a:pt x="507" y="0"/>
                  </a:lnTo>
                  <a:lnTo>
                    <a:pt x="501" y="7"/>
                  </a:lnTo>
                  <a:close/>
                </a:path>
              </a:pathLst>
            </a:custGeom>
            <a:solidFill>
              <a:srgbClr val="000000"/>
            </a:solidFill>
            <a:ln w="9525">
              <a:noFill/>
              <a:round/>
              <a:headEnd/>
              <a:tailEnd/>
            </a:ln>
          </p:spPr>
          <p:txBody>
            <a:bodyPr/>
            <a:lstStyle/>
            <a:p>
              <a:endParaRPr lang="zh-TW" altLang="en-US">
                <a:solidFill>
                  <a:srgbClr val="000000"/>
                </a:solidFill>
              </a:endParaRPr>
            </a:p>
          </p:txBody>
        </p:sp>
        <p:sp>
          <p:nvSpPr>
            <p:cNvPr id="47131" name="Freeform 28"/>
            <p:cNvSpPr>
              <a:spLocks/>
            </p:cNvSpPr>
            <p:nvPr/>
          </p:nvSpPr>
          <p:spPr bwMode="auto">
            <a:xfrm>
              <a:off x="551" y="2401"/>
              <a:ext cx="239" cy="208"/>
            </a:xfrm>
            <a:custGeom>
              <a:avLst/>
              <a:gdLst>
                <a:gd name="T0" fmla="*/ 11 w 509"/>
                <a:gd name="T1" fmla="*/ 12 h 446"/>
                <a:gd name="T2" fmla="*/ 2 w 509"/>
                <a:gd name="T3" fmla="*/ 15 h 446"/>
                <a:gd name="T4" fmla="*/ 503 w 509"/>
                <a:gd name="T5" fmla="*/ 446 h 446"/>
                <a:gd name="T6" fmla="*/ 509 w 509"/>
                <a:gd name="T7" fmla="*/ 439 h 446"/>
                <a:gd name="T8" fmla="*/ 9 w 509"/>
                <a:gd name="T9" fmla="*/ 9 h 446"/>
                <a:gd name="T10" fmla="*/ 0 w 509"/>
                <a:gd name="T11" fmla="*/ 12 h 446"/>
                <a:gd name="T12" fmla="*/ 9 w 509"/>
                <a:gd name="T13" fmla="*/ 9 h 446"/>
                <a:gd name="T14" fmla="*/ 1 w 509"/>
                <a:gd name="T15" fmla="*/ 0 h 446"/>
                <a:gd name="T16" fmla="*/ 0 w 509"/>
                <a:gd name="T17" fmla="*/ 12 h 446"/>
                <a:gd name="T18" fmla="*/ 11 w 509"/>
                <a:gd name="T19" fmla="*/ 12 h 4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9"/>
                <a:gd name="T31" fmla="*/ 0 h 446"/>
                <a:gd name="T32" fmla="*/ 509 w 509"/>
                <a:gd name="T33" fmla="*/ 446 h 4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9" h="446">
                  <a:moveTo>
                    <a:pt x="11" y="12"/>
                  </a:moveTo>
                  <a:lnTo>
                    <a:pt x="2" y="15"/>
                  </a:lnTo>
                  <a:lnTo>
                    <a:pt x="503" y="446"/>
                  </a:lnTo>
                  <a:lnTo>
                    <a:pt x="509" y="439"/>
                  </a:lnTo>
                  <a:lnTo>
                    <a:pt x="9" y="9"/>
                  </a:lnTo>
                  <a:lnTo>
                    <a:pt x="0" y="12"/>
                  </a:lnTo>
                  <a:lnTo>
                    <a:pt x="9" y="9"/>
                  </a:lnTo>
                  <a:lnTo>
                    <a:pt x="1" y="0"/>
                  </a:lnTo>
                  <a:lnTo>
                    <a:pt x="0" y="12"/>
                  </a:lnTo>
                  <a:lnTo>
                    <a:pt x="11" y="12"/>
                  </a:lnTo>
                  <a:close/>
                </a:path>
              </a:pathLst>
            </a:custGeom>
            <a:solidFill>
              <a:srgbClr val="000000"/>
            </a:solidFill>
            <a:ln w="9525">
              <a:noFill/>
              <a:round/>
              <a:headEnd/>
              <a:tailEnd/>
            </a:ln>
          </p:spPr>
          <p:txBody>
            <a:bodyPr/>
            <a:lstStyle/>
            <a:p>
              <a:endParaRPr lang="zh-TW" altLang="en-US">
                <a:solidFill>
                  <a:srgbClr val="000000"/>
                </a:solidFill>
              </a:endParaRPr>
            </a:p>
          </p:txBody>
        </p:sp>
        <p:sp>
          <p:nvSpPr>
            <p:cNvPr id="47132" name="Freeform 29"/>
            <p:cNvSpPr>
              <a:spLocks/>
            </p:cNvSpPr>
            <p:nvPr/>
          </p:nvSpPr>
          <p:spPr bwMode="auto">
            <a:xfrm>
              <a:off x="551" y="2407"/>
              <a:ext cx="6" cy="407"/>
            </a:xfrm>
            <a:custGeom>
              <a:avLst/>
              <a:gdLst>
                <a:gd name="T0" fmla="*/ 2 w 11"/>
                <a:gd name="T1" fmla="*/ 857 h 872"/>
                <a:gd name="T2" fmla="*/ 11 w 11"/>
                <a:gd name="T3" fmla="*/ 860 h 872"/>
                <a:gd name="T4" fmla="*/ 11 w 11"/>
                <a:gd name="T5" fmla="*/ 0 h 872"/>
                <a:gd name="T6" fmla="*/ 0 w 11"/>
                <a:gd name="T7" fmla="*/ 0 h 872"/>
                <a:gd name="T8" fmla="*/ 0 w 11"/>
                <a:gd name="T9" fmla="*/ 860 h 872"/>
                <a:gd name="T10" fmla="*/ 9 w 11"/>
                <a:gd name="T11" fmla="*/ 863 h 872"/>
                <a:gd name="T12" fmla="*/ 0 w 11"/>
                <a:gd name="T13" fmla="*/ 860 h 872"/>
                <a:gd name="T14" fmla="*/ 1 w 11"/>
                <a:gd name="T15" fmla="*/ 872 h 872"/>
                <a:gd name="T16" fmla="*/ 9 w 11"/>
                <a:gd name="T17" fmla="*/ 863 h 872"/>
                <a:gd name="T18" fmla="*/ 2 w 11"/>
                <a:gd name="T19" fmla="*/ 857 h 8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872"/>
                <a:gd name="T32" fmla="*/ 11 w 11"/>
                <a:gd name="T33" fmla="*/ 872 h 8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872">
                  <a:moveTo>
                    <a:pt x="2" y="857"/>
                  </a:moveTo>
                  <a:lnTo>
                    <a:pt x="11" y="860"/>
                  </a:lnTo>
                  <a:lnTo>
                    <a:pt x="11" y="0"/>
                  </a:lnTo>
                  <a:lnTo>
                    <a:pt x="0" y="0"/>
                  </a:lnTo>
                  <a:lnTo>
                    <a:pt x="0" y="860"/>
                  </a:lnTo>
                  <a:lnTo>
                    <a:pt x="9" y="863"/>
                  </a:lnTo>
                  <a:lnTo>
                    <a:pt x="0" y="860"/>
                  </a:lnTo>
                  <a:lnTo>
                    <a:pt x="1" y="872"/>
                  </a:lnTo>
                  <a:lnTo>
                    <a:pt x="9" y="863"/>
                  </a:lnTo>
                  <a:lnTo>
                    <a:pt x="2" y="857"/>
                  </a:lnTo>
                  <a:close/>
                </a:path>
              </a:pathLst>
            </a:custGeom>
            <a:solidFill>
              <a:srgbClr val="000000"/>
            </a:solidFill>
            <a:ln w="9525">
              <a:noFill/>
              <a:round/>
              <a:headEnd/>
              <a:tailEnd/>
            </a:ln>
          </p:spPr>
          <p:txBody>
            <a:bodyPr/>
            <a:lstStyle/>
            <a:p>
              <a:endParaRPr lang="zh-TW" altLang="en-US">
                <a:solidFill>
                  <a:srgbClr val="000000"/>
                </a:solidFill>
              </a:endParaRPr>
            </a:p>
          </p:txBody>
        </p:sp>
        <p:sp>
          <p:nvSpPr>
            <p:cNvPr id="47133" name="Freeform 30"/>
            <p:cNvSpPr>
              <a:spLocks/>
            </p:cNvSpPr>
            <p:nvPr/>
          </p:nvSpPr>
          <p:spPr bwMode="auto">
            <a:xfrm>
              <a:off x="445" y="2499"/>
              <a:ext cx="217" cy="217"/>
            </a:xfrm>
            <a:custGeom>
              <a:avLst/>
              <a:gdLst>
                <a:gd name="T0" fmla="*/ 256 w 463"/>
                <a:gd name="T1" fmla="*/ 1 h 464"/>
                <a:gd name="T2" fmla="*/ 300 w 463"/>
                <a:gd name="T3" fmla="*/ 10 h 464"/>
                <a:gd name="T4" fmla="*/ 342 w 463"/>
                <a:gd name="T5" fmla="*/ 28 h 464"/>
                <a:gd name="T6" fmla="*/ 379 w 463"/>
                <a:gd name="T7" fmla="*/ 53 h 464"/>
                <a:gd name="T8" fmla="*/ 410 w 463"/>
                <a:gd name="T9" fmla="*/ 84 h 464"/>
                <a:gd name="T10" fmla="*/ 435 w 463"/>
                <a:gd name="T11" fmla="*/ 122 h 464"/>
                <a:gd name="T12" fmla="*/ 452 w 463"/>
                <a:gd name="T13" fmla="*/ 163 h 464"/>
                <a:gd name="T14" fmla="*/ 462 w 463"/>
                <a:gd name="T15" fmla="*/ 208 h 464"/>
                <a:gd name="T16" fmla="*/ 462 w 463"/>
                <a:gd name="T17" fmla="*/ 257 h 464"/>
                <a:gd name="T18" fmla="*/ 452 w 463"/>
                <a:gd name="T19" fmla="*/ 302 h 464"/>
                <a:gd name="T20" fmla="*/ 435 w 463"/>
                <a:gd name="T21" fmla="*/ 343 h 464"/>
                <a:gd name="T22" fmla="*/ 410 w 463"/>
                <a:gd name="T23" fmla="*/ 380 h 464"/>
                <a:gd name="T24" fmla="*/ 379 w 463"/>
                <a:gd name="T25" fmla="*/ 411 h 464"/>
                <a:gd name="T26" fmla="*/ 342 w 463"/>
                <a:gd name="T27" fmla="*/ 436 h 464"/>
                <a:gd name="T28" fmla="*/ 300 w 463"/>
                <a:gd name="T29" fmla="*/ 454 h 464"/>
                <a:gd name="T30" fmla="*/ 256 w 463"/>
                <a:gd name="T31" fmla="*/ 463 h 464"/>
                <a:gd name="T32" fmla="*/ 207 w 463"/>
                <a:gd name="T33" fmla="*/ 463 h 464"/>
                <a:gd name="T34" fmla="*/ 162 w 463"/>
                <a:gd name="T35" fmla="*/ 454 h 464"/>
                <a:gd name="T36" fmla="*/ 121 w 463"/>
                <a:gd name="T37" fmla="*/ 436 h 464"/>
                <a:gd name="T38" fmla="*/ 84 w 463"/>
                <a:gd name="T39" fmla="*/ 411 h 464"/>
                <a:gd name="T40" fmla="*/ 53 w 463"/>
                <a:gd name="T41" fmla="*/ 380 h 464"/>
                <a:gd name="T42" fmla="*/ 28 w 463"/>
                <a:gd name="T43" fmla="*/ 343 h 464"/>
                <a:gd name="T44" fmla="*/ 10 w 463"/>
                <a:gd name="T45" fmla="*/ 302 h 464"/>
                <a:gd name="T46" fmla="*/ 1 w 463"/>
                <a:gd name="T47" fmla="*/ 257 h 464"/>
                <a:gd name="T48" fmla="*/ 1 w 463"/>
                <a:gd name="T49" fmla="*/ 208 h 464"/>
                <a:gd name="T50" fmla="*/ 10 w 463"/>
                <a:gd name="T51" fmla="*/ 163 h 464"/>
                <a:gd name="T52" fmla="*/ 28 w 463"/>
                <a:gd name="T53" fmla="*/ 122 h 464"/>
                <a:gd name="T54" fmla="*/ 53 w 463"/>
                <a:gd name="T55" fmla="*/ 84 h 464"/>
                <a:gd name="T56" fmla="*/ 84 w 463"/>
                <a:gd name="T57" fmla="*/ 53 h 464"/>
                <a:gd name="T58" fmla="*/ 121 w 463"/>
                <a:gd name="T59" fmla="*/ 28 h 464"/>
                <a:gd name="T60" fmla="*/ 162 w 463"/>
                <a:gd name="T61" fmla="*/ 10 h 464"/>
                <a:gd name="T62" fmla="*/ 207 w 463"/>
                <a:gd name="T63" fmla="*/ 1 h 4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63"/>
                <a:gd name="T97" fmla="*/ 0 h 464"/>
                <a:gd name="T98" fmla="*/ 463 w 463"/>
                <a:gd name="T99" fmla="*/ 464 h 4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63" h="464">
                  <a:moveTo>
                    <a:pt x="231" y="0"/>
                  </a:moveTo>
                  <a:lnTo>
                    <a:pt x="256" y="1"/>
                  </a:lnTo>
                  <a:lnTo>
                    <a:pt x="279" y="5"/>
                  </a:lnTo>
                  <a:lnTo>
                    <a:pt x="300" y="10"/>
                  </a:lnTo>
                  <a:lnTo>
                    <a:pt x="322" y="18"/>
                  </a:lnTo>
                  <a:lnTo>
                    <a:pt x="342" y="28"/>
                  </a:lnTo>
                  <a:lnTo>
                    <a:pt x="361" y="39"/>
                  </a:lnTo>
                  <a:lnTo>
                    <a:pt x="379" y="53"/>
                  </a:lnTo>
                  <a:lnTo>
                    <a:pt x="396" y="68"/>
                  </a:lnTo>
                  <a:lnTo>
                    <a:pt x="410" y="84"/>
                  </a:lnTo>
                  <a:lnTo>
                    <a:pt x="424" y="102"/>
                  </a:lnTo>
                  <a:lnTo>
                    <a:pt x="435" y="122"/>
                  </a:lnTo>
                  <a:lnTo>
                    <a:pt x="444" y="142"/>
                  </a:lnTo>
                  <a:lnTo>
                    <a:pt x="452" y="163"/>
                  </a:lnTo>
                  <a:lnTo>
                    <a:pt x="458" y="185"/>
                  </a:lnTo>
                  <a:lnTo>
                    <a:pt x="462" y="208"/>
                  </a:lnTo>
                  <a:lnTo>
                    <a:pt x="463" y="233"/>
                  </a:lnTo>
                  <a:lnTo>
                    <a:pt x="462" y="257"/>
                  </a:lnTo>
                  <a:lnTo>
                    <a:pt x="458" y="280"/>
                  </a:lnTo>
                  <a:lnTo>
                    <a:pt x="452" y="302"/>
                  </a:lnTo>
                  <a:lnTo>
                    <a:pt x="444" y="322"/>
                  </a:lnTo>
                  <a:lnTo>
                    <a:pt x="435" y="343"/>
                  </a:lnTo>
                  <a:lnTo>
                    <a:pt x="424" y="362"/>
                  </a:lnTo>
                  <a:lnTo>
                    <a:pt x="410" y="380"/>
                  </a:lnTo>
                  <a:lnTo>
                    <a:pt x="396" y="396"/>
                  </a:lnTo>
                  <a:lnTo>
                    <a:pt x="379" y="411"/>
                  </a:lnTo>
                  <a:lnTo>
                    <a:pt x="361" y="425"/>
                  </a:lnTo>
                  <a:lnTo>
                    <a:pt x="342" y="436"/>
                  </a:lnTo>
                  <a:lnTo>
                    <a:pt x="322" y="446"/>
                  </a:lnTo>
                  <a:lnTo>
                    <a:pt x="300" y="454"/>
                  </a:lnTo>
                  <a:lnTo>
                    <a:pt x="279" y="459"/>
                  </a:lnTo>
                  <a:lnTo>
                    <a:pt x="256" y="463"/>
                  </a:lnTo>
                  <a:lnTo>
                    <a:pt x="231" y="464"/>
                  </a:lnTo>
                  <a:lnTo>
                    <a:pt x="207" y="463"/>
                  </a:lnTo>
                  <a:lnTo>
                    <a:pt x="184" y="459"/>
                  </a:lnTo>
                  <a:lnTo>
                    <a:pt x="162" y="454"/>
                  </a:lnTo>
                  <a:lnTo>
                    <a:pt x="142" y="446"/>
                  </a:lnTo>
                  <a:lnTo>
                    <a:pt x="121" y="436"/>
                  </a:lnTo>
                  <a:lnTo>
                    <a:pt x="102" y="425"/>
                  </a:lnTo>
                  <a:lnTo>
                    <a:pt x="84" y="411"/>
                  </a:lnTo>
                  <a:lnTo>
                    <a:pt x="68" y="396"/>
                  </a:lnTo>
                  <a:lnTo>
                    <a:pt x="53" y="380"/>
                  </a:lnTo>
                  <a:lnTo>
                    <a:pt x="39" y="362"/>
                  </a:lnTo>
                  <a:lnTo>
                    <a:pt x="28" y="343"/>
                  </a:lnTo>
                  <a:lnTo>
                    <a:pt x="18" y="322"/>
                  </a:lnTo>
                  <a:lnTo>
                    <a:pt x="10" y="302"/>
                  </a:lnTo>
                  <a:lnTo>
                    <a:pt x="5" y="280"/>
                  </a:lnTo>
                  <a:lnTo>
                    <a:pt x="1" y="257"/>
                  </a:lnTo>
                  <a:lnTo>
                    <a:pt x="0" y="233"/>
                  </a:lnTo>
                  <a:lnTo>
                    <a:pt x="1" y="208"/>
                  </a:lnTo>
                  <a:lnTo>
                    <a:pt x="5" y="185"/>
                  </a:lnTo>
                  <a:lnTo>
                    <a:pt x="10" y="163"/>
                  </a:lnTo>
                  <a:lnTo>
                    <a:pt x="18" y="142"/>
                  </a:lnTo>
                  <a:lnTo>
                    <a:pt x="28" y="122"/>
                  </a:lnTo>
                  <a:lnTo>
                    <a:pt x="39" y="102"/>
                  </a:lnTo>
                  <a:lnTo>
                    <a:pt x="53" y="84"/>
                  </a:lnTo>
                  <a:lnTo>
                    <a:pt x="68" y="68"/>
                  </a:lnTo>
                  <a:lnTo>
                    <a:pt x="84" y="53"/>
                  </a:lnTo>
                  <a:lnTo>
                    <a:pt x="102" y="39"/>
                  </a:lnTo>
                  <a:lnTo>
                    <a:pt x="121" y="28"/>
                  </a:lnTo>
                  <a:lnTo>
                    <a:pt x="142" y="18"/>
                  </a:lnTo>
                  <a:lnTo>
                    <a:pt x="162" y="10"/>
                  </a:lnTo>
                  <a:lnTo>
                    <a:pt x="184" y="5"/>
                  </a:lnTo>
                  <a:lnTo>
                    <a:pt x="207" y="1"/>
                  </a:lnTo>
                  <a:lnTo>
                    <a:pt x="231" y="0"/>
                  </a:lnTo>
                  <a:close/>
                </a:path>
              </a:pathLst>
            </a:custGeom>
            <a:solidFill>
              <a:srgbClr val="FF3399"/>
            </a:solidFill>
            <a:ln w="9525">
              <a:solidFill>
                <a:srgbClr val="000000"/>
              </a:solidFill>
              <a:round/>
              <a:headEnd/>
              <a:tailEnd/>
            </a:ln>
          </p:spPr>
          <p:txBody>
            <a:bodyPr/>
            <a:lstStyle/>
            <a:p>
              <a:endParaRPr lang="zh-TW" altLang="en-US">
                <a:solidFill>
                  <a:srgbClr val="000000"/>
                </a:solidFill>
              </a:endParaRPr>
            </a:p>
          </p:txBody>
        </p:sp>
        <p:sp>
          <p:nvSpPr>
            <p:cNvPr id="47134" name="Text Box 31"/>
            <p:cNvSpPr txBox="1">
              <a:spLocks noChangeArrowheads="1"/>
            </p:cNvSpPr>
            <p:nvPr/>
          </p:nvSpPr>
          <p:spPr bwMode="auto">
            <a:xfrm>
              <a:off x="430" y="2499"/>
              <a:ext cx="212" cy="231"/>
            </a:xfrm>
            <a:prstGeom prst="rect">
              <a:avLst/>
            </a:prstGeom>
            <a:noFill/>
            <a:ln w="12700" cap="sq">
              <a:noFill/>
              <a:miter lim="800000"/>
              <a:headEnd/>
              <a:tailEnd/>
            </a:ln>
          </p:spPr>
          <p:txBody>
            <a:bodyPr wrap="none" anchor="ctr">
              <a:spAutoFit/>
            </a:bodyPr>
            <a:lstStyle/>
            <a:p>
              <a:pPr algn="ctr">
                <a:buClr>
                  <a:srgbClr val="000000"/>
                </a:buClr>
                <a:buSzPct val="46000"/>
                <a:buFont typeface="Monotype Sorts" pitchFamily="2" charset="2"/>
                <a:buNone/>
              </a:pPr>
              <a:r>
                <a:rPr lang="zh-TW" altLang="en-US" i="1">
                  <a:solidFill>
                    <a:srgbClr val="FFFFFF"/>
                  </a:solidFill>
                  <a:latin typeface="Arial Black" pitchFamily="34" charset="0"/>
                </a:rPr>
                <a:t>4</a:t>
              </a:r>
              <a:endParaRPr lang="zh-TW" altLang="en-US" sz="900" i="1">
                <a:solidFill>
                  <a:srgbClr val="FFFFFF"/>
                </a:solidFill>
              </a:endParaRPr>
            </a:p>
          </p:txBody>
        </p:sp>
      </p:grpSp>
      <p:sp>
        <p:nvSpPr>
          <p:cNvPr id="47112" name="Text Box 32"/>
          <p:cNvSpPr txBox="1">
            <a:spLocks noChangeArrowheads="1"/>
          </p:cNvSpPr>
          <p:nvPr/>
        </p:nvSpPr>
        <p:spPr bwMode="auto">
          <a:xfrm>
            <a:off x="2755901" y="3548063"/>
            <a:ext cx="3400425" cy="366712"/>
          </a:xfrm>
          <a:prstGeom prst="rect">
            <a:avLst/>
          </a:prstGeom>
          <a:noFill/>
          <a:ln w="12700" cap="sq">
            <a:noFill/>
            <a:miter lim="800000"/>
            <a:headEnd/>
            <a:tailEnd/>
          </a:ln>
        </p:spPr>
        <p:txBody>
          <a:bodyPr anchor="ctr">
            <a:spAutoFit/>
          </a:bodyPr>
          <a:lstStyle/>
          <a:p>
            <a:pPr>
              <a:spcBef>
                <a:spcPct val="20000"/>
              </a:spcBef>
            </a:pPr>
            <a:r>
              <a:rPr lang="zh-TW" altLang="en-US" dirty="0">
                <a:solidFill>
                  <a:srgbClr val="000000"/>
                </a:solidFill>
                <a:latin typeface="Arial Black" pitchFamily="34" charset="0"/>
              </a:rPr>
              <a:t>施工階段</a:t>
            </a:r>
            <a:endParaRPr lang="en-US" altLang="zh-TW" dirty="0">
              <a:solidFill>
                <a:srgbClr val="000000"/>
              </a:solidFill>
              <a:latin typeface="Arial Black" pitchFamily="34" charset="0"/>
            </a:endParaRPr>
          </a:p>
        </p:txBody>
      </p:sp>
      <p:sp>
        <p:nvSpPr>
          <p:cNvPr id="47113" name="Text Box 33"/>
          <p:cNvSpPr txBox="1">
            <a:spLocks noChangeArrowheads="1"/>
          </p:cNvSpPr>
          <p:nvPr/>
        </p:nvSpPr>
        <p:spPr bwMode="auto">
          <a:xfrm>
            <a:off x="2755901" y="2665413"/>
            <a:ext cx="3400425" cy="366712"/>
          </a:xfrm>
          <a:prstGeom prst="rect">
            <a:avLst/>
          </a:prstGeom>
          <a:noFill/>
          <a:ln w="12700" cap="sq">
            <a:noFill/>
            <a:miter lim="800000"/>
            <a:headEnd/>
            <a:tailEnd/>
          </a:ln>
        </p:spPr>
        <p:txBody>
          <a:bodyPr anchor="ctr">
            <a:spAutoFit/>
          </a:bodyPr>
          <a:lstStyle/>
          <a:p>
            <a:pPr>
              <a:spcBef>
                <a:spcPct val="20000"/>
              </a:spcBef>
            </a:pPr>
            <a:r>
              <a:rPr lang="zh-TW" altLang="en-US" dirty="0">
                <a:solidFill>
                  <a:srgbClr val="000000"/>
                </a:solidFill>
                <a:latin typeface="Arial Black" pitchFamily="34" charset="0"/>
              </a:rPr>
              <a:t>工程採購發包</a:t>
            </a:r>
            <a:endParaRPr lang="en-US" altLang="zh-TW" dirty="0">
              <a:solidFill>
                <a:srgbClr val="000000"/>
              </a:solidFill>
              <a:latin typeface="Arial Black" pitchFamily="34" charset="0"/>
            </a:endParaRPr>
          </a:p>
        </p:txBody>
      </p:sp>
      <p:sp>
        <p:nvSpPr>
          <p:cNvPr id="47114" name="Text Box 34"/>
          <p:cNvSpPr txBox="1">
            <a:spLocks noChangeArrowheads="1"/>
          </p:cNvSpPr>
          <p:nvPr/>
        </p:nvSpPr>
        <p:spPr bwMode="auto">
          <a:xfrm>
            <a:off x="2755901" y="4619626"/>
            <a:ext cx="3400425" cy="366713"/>
          </a:xfrm>
          <a:prstGeom prst="rect">
            <a:avLst/>
          </a:prstGeom>
          <a:noFill/>
          <a:ln w="12700" cap="sq">
            <a:noFill/>
            <a:miter lim="800000"/>
            <a:headEnd/>
            <a:tailEnd/>
          </a:ln>
        </p:spPr>
        <p:txBody>
          <a:bodyPr anchor="ctr">
            <a:spAutoFit/>
          </a:bodyPr>
          <a:lstStyle/>
          <a:p>
            <a:pPr>
              <a:spcBef>
                <a:spcPct val="20000"/>
              </a:spcBef>
            </a:pPr>
            <a:r>
              <a:rPr lang="zh-TW" altLang="en-US" dirty="0">
                <a:solidFill>
                  <a:srgbClr val="000000"/>
                </a:solidFill>
                <a:latin typeface="Arial Black" pitchFamily="34" charset="0"/>
              </a:rPr>
              <a:t>交店前準備工作</a:t>
            </a:r>
            <a:endParaRPr lang="en-US" altLang="zh-TW" dirty="0">
              <a:solidFill>
                <a:srgbClr val="000000"/>
              </a:solidFill>
              <a:latin typeface="Arial Black" pitchFamily="34" charset="0"/>
            </a:endParaRPr>
          </a:p>
        </p:txBody>
      </p:sp>
      <p:sp>
        <p:nvSpPr>
          <p:cNvPr id="47115" name="Text Box 35"/>
          <p:cNvSpPr txBox="1">
            <a:spLocks noChangeArrowheads="1"/>
          </p:cNvSpPr>
          <p:nvPr/>
        </p:nvSpPr>
        <p:spPr bwMode="auto">
          <a:xfrm>
            <a:off x="6022976" y="1199131"/>
            <a:ext cx="1855787" cy="1341906"/>
          </a:xfrm>
          <a:prstGeom prst="rect">
            <a:avLst/>
          </a:prstGeom>
          <a:noFill/>
          <a:ln w="12700" cap="sq">
            <a:noFill/>
            <a:miter lim="800000"/>
            <a:headEnd/>
            <a:tailEnd/>
          </a:ln>
        </p:spPr>
        <p:txBody>
          <a:bodyPr anchor="ctr">
            <a:spAutoFit/>
          </a:bodyPr>
          <a:lstStyle/>
          <a:p>
            <a:pPr indent="173038">
              <a:spcBef>
                <a:spcPct val="20000"/>
              </a:spcBef>
              <a:buFontTx/>
              <a:buChar char="•"/>
            </a:pPr>
            <a:r>
              <a:rPr lang="zh-TW" altLang="en-US" sz="1400" dirty="0">
                <a:solidFill>
                  <a:srgbClr val="996633"/>
                </a:solidFill>
              </a:rPr>
              <a:t>新址工程評估</a:t>
            </a:r>
            <a:endParaRPr lang="en-US" altLang="zh-TW" sz="1400" dirty="0">
              <a:solidFill>
                <a:srgbClr val="996633"/>
              </a:solidFill>
            </a:endParaRPr>
          </a:p>
          <a:p>
            <a:pPr indent="173038">
              <a:spcBef>
                <a:spcPct val="20000"/>
              </a:spcBef>
              <a:buFontTx/>
              <a:buChar char="•"/>
            </a:pPr>
            <a:r>
              <a:rPr lang="zh-TW" altLang="en-US" sz="1400" dirty="0">
                <a:solidFill>
                  <a:srgbClr val="996633"/>
                </a:solidFill>
              </a:rPr>
              <a:t>招牌廣告位置</a:t>
            </a:r>
            <a:endParaRPr lang="en-US" altLang="zh-TW" sz="1400" dirty="0">
              <a:solidFill>
                <a:srgbClr val="996633"/>
              </a:solidFill>
            </a:endParaRPr>
          </a:p>
          <a:p>
            <a:pPr indent="173038">
              <a:spcBef>
                <a:spcPct val="20000"/>
              </a:spcBef>
              <a:buFontTx/>
              <a:buChar char="•"/>
            </a:pPr>
            <a:r>
              <a:rPr lang="zh-TW" altLang="en-US" sz="1400" dirty="0">
                <a:solidFill>
                  <a:srgbClr val="996633"/>
                </a:solidFill>
              </a:rPr>
              <a:t>水電瓦斯評估申請</a:t>
            </a:r>
            <a:endParaRPr lang="en-US" altLang="zh-TW" sz="1400" dirty="0">
              <a:solidFill>
                <a:srgbClr val="996633"/>
              </a:solidFill>
            </a:endParaRPr>
          </a:p>
          <a:p>
            <a:pPr indent="173038">
              <a:spcBef>
                <a:spcPct val="20000"/>
              </a:spcBef>
              <a:buFontTx/>
              <a:buChar char="•"/>
            </a:pPr>
            <a:r>
              <a:rPr lang="zh-TW" altLang="en-US" sz="1400" dirty="0">
                <a:solidFill>
                  <a:srgbClr val="996633"/>
                </a:solidFill>
              </a:rPr>
              <a:t>設計設審施工圖</a:t>
            </a:r>
            <a:endParaRPr lang="en-US" altLang="zh-TW" sz="1400" dirty="0">
              <a:solidFill>
                <a:srgbClr val="996633"/>
              </a:solidFill>
            </a:endParaRPr>
          </a:p>
          <a:p>
            <a:pPr indent="173038">
              <a:spcBef>
                <a:spcPct val="20000"/>
              </a:spcBef>
              <a:buFontTx/>
              <a:buChar char="•"/>
            </a:pPr>
            <a:r>
              <a:rPr lang="zh-TW" altLang="en-US" sz="1400" dirty="0">
                <a:solidFill>
                  <a:srgbClr val="996633"/>
                </a:solidFill>
              </a:rPr>
              <a:t>廚房設計</a:t>
            </a:r>
            <a:endParaRPr lang="en-US" altLang="zh-TW" sz="1400" dirty="0">
              <a:solidFill>
                <a:srgbClr val="996633"/>
              </a:solidFill>
            </a:endParaRPr>
          </a:p>
        </p:txBody>
      </p:sp>
      <p:sp>
        <p:nvSpPr>
          <p:cNvPr id="47116" name="Text Box 36"/>
          <p:cNvSpPr txBox="1">
            <a:spLocks noChangeArrowheads="1"/>
          </p:cNvSpPr>
          <p:nvPr/>
        </p:nvSpPr>
        <p:spPr bwMode="auto">
          <a:xfrm>
            <a:off x="6010276" y="2604160"/>
            <a:ext cx="2522537" cy="824841"/>
          </a:xfrm>
          <a:prstGeom prst="rect">
            <a:avLst/>
          </a:prstGeom>
          <a:noFill/>
          <a:ln w="12700" cap="sq">
            <a:noFill/>
            <a:miter lim="800000"/>
            <a:headEnd/>
            <a:tailEnd/>
          </a:ln>
        </p:spPr>
        <p:txBody>
          <a:bodyPr anchor="ctr">
            <a:spAutoFit/>
          </a:bodyPr>
          <a:lstStyle/>
          <a:p>
            <a:pPr indent="173038">
              <a:spcBef>
                <a:spcPct val="20000"/>
              </a:spcBef>
              <a:buFontTx/>
              <a:buChar char="•"/>
            </a:pPr>
            <a:r>
              <a:rPr lang="zh-TW" altLang="en-US" sz="1400" dirty="0">
                <a:solidFill>
                  <a:srgbClr val="00B050"/>
                </a:solidFill>
              </a:rPr>
              <a:t>工地現場說明會</a:t>
            </a:r>
            <a:endParaRPr lang="en-US" altLang="zh-TW" sz="1400" dirty="0">
              <a:solidFill>
                <a:srgbClr val="00B050"/>
              </a:solidFill>
            </a:endParaRPr>
          </a:p>
          <a:p>
            <a:pPr indent="173038">
              <a:spcBef>
                <a:spcPct val="20000"/>
              </a:spcBef>
              <a:buFontTx/>
              <a:buChar char="•"/>
            </a:pPr>
            <a:r>
              <a:rPr lang="zh-TW" altLang="en-US" sz="1400" dirty="0">
                <a:solidFill>
                  <a:srgbClr val="00B050"/>
                </a:solidFill>
              </a:rPr>
              <a:t>工程議價</a:t>
            </a:r>
            <a:endParaRPr lang="en-US" altLang="zh-TW" sz="1400" dirty="0">
              <a:solidFill>
                <a:srgbClr val="00B050"/>
              </a:solidFill>
            </a:endParaRPr>
          </a:p>
          <a:p>
            <a:pPr indent="173038">
              <a:spcBef>
                <a:spcPct val="20000"/>
              </a:spcBef>
              <a:buFontTx/>
              <a:buChar char="•"/>
            </a:pPr>
            <a:r>
              <a:rPr lang="zh-TW" altLang="en-US" sz="1400" dirty="0">
                <a:solidFill>
                  <a:srgbClr val="00B050"/>
                </a:solidFill>
              </a:rPr>
              <a:t>工程預決算表</a:t>
            </a:r>
            <a:endParaRPr lang="en-US" altLang="zh-TW" sz="1400" dirty="0">
              <a:solidFill>
                <a:srgbClr val="00B050"/>
              </a:solidFill>
            </a:endParaRPr>
          </a:p>
        </p:txBody>
      </p:sp>
      <p:sp>
        <p:nvSpPr>
          <p:cNvPr id="47117" name="Text Box 37"/>
          <p:cNvSpPr txBox="1">
            <a:spLocks noChangeArrowheads="1"/>
          </p:cNvSpPr>
          <p:nvPr/>
        </p:nvSpPr>
        <p:spPr bwMode="auto">
          <a:xfrm>
            <a:off x="6010275" y="3443733"/>
            <a:ext cx="1517650" cy="1083374"/>
          </a:xfrm>
          <a:prstGeom prst="rect">
            <a:avLst/>
          </a:prstGeom>
          <a:noFill/>
          <a:ln w="12700" cap="sq">
            <a:noFill/>
            <a:miter lim="800000"/>
            <a:headEnd/>
            <a:tailEnd/>
          </a:ln>
        </p:spPr>
        <p:txBody>
          <a:bodyPr anchor="ctr">
            <a:spAutoFit/>
          </a:bodyPr>
          <a:lstStyle/>
          <a:p>
            <a:pPr marL="177800" indent="-177800">
              <a:spcBef>
                <a:spcPct val="20000"/>
              </a:spcBef>
              <a:buFontTx/>
              <a:buChar char="•"/>
            </a:pPr>
            <a:r>
              <a:rPr lang="zh-TW" altLang="en-US" sz="1400" dirty="0">
                <a:solidFill>
                  <a:srgbClr val="996633"/>
                </a:solidFill>
              </a:rPr>
              <a:t>施工圍籬輸出</a:t>
            </a:r>
            <a:endParaRPr lang="en-US" altLang="zh-TW" sz="1400" dirty="0">
              <a:solidFill>
                <a:srgbClr val="996633"/>
              </a:solidFill>
            </a:endParaRPr>
          </a:p>
          <a:p>
            <a:pPr marL="177800" indent="-177800">
              <a:spcBef>
                <a:spcPct val="20000"/>
              </a:spcBef>
              <a:buFontTx/>
              <a:buChar char="•"/>
            </a:pPr>
            <a:r>
              <a:rPr lang="zh-TW" altLang="en-US" sz="1400" dirty="0">
                <a:solidFill>
                  <a:srgbClr val="996633"/>
                </a:solidFill>
              </a:rPr>
              <a:t>工地監管</a:t>
            </a:r>
            <a:endParaRPr lang="en-US" altLang="zh-TW" sz="1400" dirty="0">
              <a:solidFill>
                <a:srgbClr val="996633"/>
              </a:solidFill>
            </a:endParaRPr>
          </a:p>
          <a:p>
            <a:pPr marL="177800" indent="-177800">
              <a:spcBef>
                <a:spcPct val="20000"/>
              </a:spcBef>
              <a:buFontTx/>
              <a:buChar char="•"/>
            </a:pPr>
            <a:r>
              <a:rPr lang="zh-TW" altLang="en-US" sz="1400" dirty="0">
                <a:solidFill>
                  <a:srgbClr val="996633"/>
                </a:solidFill>
              </a:rPr>
              <a:t>工地協調會</a:t>
            </a:r>
            <a:endParaRPr lang="en-US" altLang="zh-TW" sz="1400" dirty="0">
              <a:solidFill>
                <a:srgbClr val="996633"/>
              </a:solidFill>
            </a:endParaRPr>
          </a:p>
          <a:p>
            <a:pPr marL="177800" indent="-177800">
              <a:spcBef>
                <a:spcPct val="20000"/>
              </a:spcBef>
              <a:buFontTx/>
              <a:buChar char="•"/>
            </a:pPr>
            <a:r>
              <a:rPr lang="zh-TW" altLang="en-US" sz="1400" dirty="0">
                <a:solidFill>
                  <a:srgbClr val="996633"/>
                </a:solidFill>
              </a:rPr>
              <a:t>變更追加記錄</a:t>
            </a:r>
            <a:endParaRPr lang="en-US" altLang="zh-TW" sz="1400" dirty="0">
              <a:solidFill>
                <a:srgbClr val="996633"/>
              </a:solidFill>
            </a:endParaRPr>
          </a:p>
        </p:txBody>
      </p:sp>
      <p:sp>
        <p:nvSpPr>
          <p:cNvPr id="47118" name="Text Box 38"/>
          <p:cNvSpPr txBox="1">
            <a:spLocks noChangeArrowheads="1"/>
          </p:cNvSpPr>
          <p:nvPr/>
        </p:nvSpPr>
        <p:spPr bwMode="auto">
          <a:xfrm>
            <a:off x="7966620" y="4620385"/>
            <a:ext cx="1718096" cy="824841"/>
          </a:xfrm>
          <a:prstGeom prst="rect">
            <a:avLst/>
          </a:prstGeom>
          <a:noFill/>
          <a:ln w="12700" cap="sq">
            <a:noFill/>
            <a:miter lim="800000"/>
            <a:headEnd/>
            <a:tailEnd/>
          </a:ln>
        </p:spPr>
        <p:txBody>
          <a:bodyPr wrap="square" anchor="ctr">
            <a:spAutoFit/>
          </a:bodyPr>
          <a:lstStyle/>
          <a:p>
            <a:pPr marL="177800" indent="-177800">
              <a:spcBef>
                <a:spcPct val="20000"/>
              </a:spcBef>
              <a:buFontTx/>
              <a:buChar char="•"/>
            </a:pPr>
            <a:r>
              <a:rPr lang="zh-TW" altLang="en-US" sz="1400" dirty="0">
                <a:solidFill>
                  <a:srgbClr val="00B050"/>
                </a:solidFill>
              </a:rPr>
              <a:t>交店前兩天初驗</a:t>
            </a:r>
            <a:endParaRPr lang="en-US" altLang="zh-TW" sz="1400" dirty="0">
              <a:solidFill>
                <a:srgbClr val="00B050"/>
              </a:solidFill>
            </a:endParaRPr>
          </a:p>
          <a:p>
            <a:pPr marL="177800" indent="-177800">
              <a:spcBef>
                <a:spcPct val="20000"/>
              </a:spcBef>
              <a:buFontTx/>
              <a:buChar char="•"/>
            </a:pPr>
            <a:r>
              <a:rPr lang="zh-TW" altLang="en-US" sz="1400" dirty="0">
                <a:solidFill>
                  <a:srgbClr val="00B050"/>
                </a:solidFill>
              </a:rPr>
              <a:t>交店前徹底清潔</a:t>
            </a:r>
            <a:endParaRPr lang="en-US" altLang="zh-TW" sz="1400" dirty="0">
              <a:solidFill>
                <a:srgbClr val="00B050"/>
              </a:solidFill>
            </a:endParaRPr>
          </a:p>
          <a:p>
            <a:pPr marL="177800" indent="-177800">
              <a:spcBef>
                <a:spcPct val="20000"/>
              </a:spcBef>
              <a:buFontTx/>
              <a:buChar char="•"/>
            </a:pPr>
            <a:r>
              <a:rPr lang="zh-TW" altLang="en-US" sz="1400" dirty="0">
                <a:solidFill>
                  <a:srgbClr val="00B050"/>
                </a:solidFill>
              </a:rPr>
              <a:t>裝置藝術及吊燈</a:t>
            </a:r>
          </a:p>
        </p:txBody>
      </p:sp>
      <p:sp>
        <p:nvSpPr>
          <p:cNvPr id="47119" name="Freeform 39"/>
          <p:cNvSpPr>
            <a:spLocks/>
          </p:cNvSpPr>
          <p:nvPr/>
        </p:nvSpPr>
        <p:spPr bwMode="auto">
          <a:xfrm>
            <a:off x="2274888" y="5351464"/>
            <a:ext cx="371475" cy="636587"/>
          </a:xfrm>
          <a:custGeom>
            <a:avLst/>
            <a:gdLst>
              <a:gd name="T0" fmla="*/ 0 w 501"/>
              <a:gd name="T1" fmla="*/ 860 h 860"/>
              <a:gd name="T2" fmla="*/ 501 w 501"/>
              <a:gd name="T3" fmla="*/ 431 h 860"/>
              <a:gd name="T4" fmla="*/ 0 w 501"/>
              <a:gd name="T5" fmla="*/ 0 h 860"/>
              <a:gd name="T6" fmla="*/ 0 w 501"/>
              <a:gd name="T7" fmla="*/ 860 h 860"/>
              <a:gd name="T8" fmla="*/ 0 60000 65536"/>
              <a:gd name="T9" fmla="*/ 0 60000 65536"/>
              <a:gd name="T10" fmla="*/ 0 60000 65536"/>
              <a:gd name="T11" fmla="*/ 0 60000 65536"/>
              <a:gd name="T12" fmla="*/ 0 w 501"/>
              <a:gd name="T13" fmla="*/ 0 h 860"/>
              <a:gd name="T14" fmla="*/ 501 w 501"/>
              <a:gd name="T15" fmla="*/ 860 h 860"/>
            </a:gdLst>
            <a:ahLst/>
            <a:cxnLst>
              <a:cxn ang="T8">
                <a:pos x="T0" y="T1"/>
              </a:cxn>
              <a:cxn ang="T9">
                <a:pos x="T2" y="T3"/>
              </a:cxn>
              <a:cxn ang="T10">
                <a:pos x="T4" y="T5"/>
              </a:cxn>
              <a:cxn ang="T11">
                <a:pos x="T6" y="T7"/>
              </a:cxn>
            </a:cxnLst>
            <a:rect l="T12" t="T13" r="T14" b="T15"/>
            <a:pathLst>
              <a:path w="501" h="860">
                <a:moveTo>
                  <a:pt x="0" y="860"/>
                </a:moveTo>
                <a:lnTo>
                  <a:pt x="501" y="431"/>
                </a:lnTo>
                <a:lnTo>
                  <a:pt x="0" y="0"/>
                </a:lnTo>
                <a:lnTo>
                  <a:pt x="0" y="860"/>
                </a:lnTo>
                <a:close/>
              </a:path>
            </a:pathLst>
          </a:custGeom>
          <a:solidFill>
            <a:srgbClr val="95B8FF"/>
          </a:solidFill>
          <a:ln w="9525">
            <a:solidFill>
              <a:srgbClr val="000000"/>
            </a:solidFill>
            <a:round/>
            <a:headEnd/>
            <a:tailEnd/>
          </a:ln>
        </p:spPr>
        <p:txBody>
          <a:bodyPr/>
          <a:lstStyle/>
          <a:p>
            <a:endParaRPr lang="zh-TW" altLang="en-US">
              <a:solidFill>
                <a:srgbClr val="000000"/>
              </a:solidFill>
            </a:endParaRPr>
          </a:p>
        </p:txBody>
      </p:sp>
      <p:sp>
        <p:nvSpPr>
          <p:cNvPr id="47120" name="Freeform 40"/>
          <p:cNvSpPr>
            <a:spLocks/>
          </p:cNvSpPr>
          <p:nvPr/>
        </p:nvSpPr>
        <p:spPr bwMode="auto">
          <a:xfrm>
            <a:off x="2271712" y="5668963"/>
            <a:ext cx="381000" cy="322262"/>
          </a:xfrm>
          <a:custGeom>
            <a:avLst/>
            <a:gdLst>
              <a:gd name="T0" fmla="*/ 501 w 512"/>
              <a:gd name="T1" fmla="*/ 7 h 436"/>
              <a:gd name="T2" fmla="*/ 501 w 512"/>
              <a:gd name="T3" fmla="*/ 0 h 436"/>
              <a:gd name="T4" fmla="*/ 0 w 512"/>
              <a:gd name="T5" fmla="*/ 430 h 436"/>
              <a:gd name="T6" fmla="*/ 7 w 512"/>
              <a:gd name="T7" fmla="*/ 436 h 436"/>
              <a:gd name="T8" fmla="*/ 507 w 512"/>
              <a:gd name="T9" fmla="*/ 7 h 436"/>
              <a:gd name="T10" fmla="*/ 507 w 512"/>
              <a:gd name="T11" fmla="*/ 0 h 436"/>
              <a:gd name="T12" fmla="*/ 507 w 512"/>
              <a:gd name="T13" fmla="*/ 7 h 436"/>
              <a:gd name="T14" fmla="*/ 512 w 512"/>
              <a:gd name="T15" fmla="*/ 4 h 436"/>
              <a:gd name="T16" fmla="*/ 507 w 512"/>
              <a:gd name="T17" fmla="*/ 0 h 436"/>
              <a:gd name="T18" fmla="*/ 501 w 512"/>
              <a:gd name="T19" fmla="*/ 7 h 4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2"/>
              <a:gd name="T31" fmla="*/ 0 h 436"/>
              <a:gd name="T32" fmla="*/ 512 w 512"/>
              <a:gd name="T33" fmla="*/ 436 h 4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2" h="436">
                <a:moveTo>
                  <a:pt x="501" y="7"/>
                </a:moveTo>
                <a:lnTo>
                  <a:pt x="501" y="0"/>
                </a:lnTo>
                <a:lnTo>
                  <a:pt x="0" y="430"/>
                </a:lnTo>
                <a:lnTo>
                  <a:pt x="7" y="436"/>
                </a:lnTo>
                <a:lnTo>
                  <a:pt x="507" y="7"/>
                </a:lnTo>
                <a:lnTo>
                  <a:pt x="507" y="0"/>
                </a:lnTo>
                <a:lnTo>
                  <a:pt x="507" y="7"/>
                </a:lnTo>
                <a:lnTo>
                  <a:pt x="512" y="4"/>
                </a:lnTo>
                <a:lnTo>
                  <a:pt x="507" y="0"/>
                </a:lnTo>
                <a:lnTo>
                  <a:pt x="501" y="7"/>
                </a:lnTo>
                <a:close/>
              </a:path>
            </a:pathLst>
          </a:custGeom>
          <a:solidFill>
            <a:srgbClr val="000000"/>
          </a:solidFill>
          <a:ln w="9525">
            <a:noFill/>
            <a:round/>
            <a:headEnd/>
            <a:tailEnd/>
          </a:ln>
        </p:spPr>
        <p:txBody>
          <a:bodyPr/>
          <a:lstStyle/>
          <a:p>
            <a:endParaRPr lang="zh-TW" altLang="en-US">
              <a:solidFill>
                <a:srgbClr val="000000"/>
              </a:solidFill>
            </a:endParaRPr>
          </a:p>
        </p:txBody>
      </p:sp>
      <p:sp>
        <p:nvSpPr>
          <p:cNvPr id="47121" name="Freeform 41"/>
          <p:cNvSpPr>
            <a:spLocks/>
          </p:cNvSpPr>
          <p:nvPr/>
        </p:nvSpPr>
        <p:spPr bwMode="auto">
          <a:xfrm>
            <a:off x="2270125" y="5341938"/>
            <a:ext cx="379412" cy="330200"/>
          </a:xfrm>
          <a:custGeom>
            <a:avLst/>
            <a:gdLst>
              <a:gd name="T0" fmla="*/ 11 w 509"/>
              <a:gd name="T1" fmla="*/ 12 h 446"/>
              <a:gd name="T2" fmla="*/ 2 w 509"/>
              <a:gd name="T3" fmla="*/ 15 h 446"/>
              <a:gd name="T4" fmla="*/ 503 w 509"/>
              <a:gd name="T5" fmla="*/ 446 h 446"/>
              <a:gd name="T6" fmla="*/ 509 w 509"/>
              <a:gd name="T7" fmla="*/ 439 h 446"/>
              <a:gd name="T8" fmla="*/ 9 w 509"/>
              <a:gd name="T9" fmla="*/ 9 h 446"/>
              <a:gd name="T10" fmla="*/ 0 w 509"/>
              <a:gd name="T11" fmla="*/ 12 h 446"/>
              <a:gd name="T12" fmla="*/ 9 w 509"/>
              <a:gd name="T13" fmla="*/ 9 h 446"/>
              <a:gd name="T14" fmla="*/ 1 w 509"/>
              <a:gd name="T15" fmla="*/ 0 h 446"/>
              <a:gd name="T16" fmla="*/ 0 w 509"/>
              <a:gd name="T17" fmla="*/ 12 h 446"/>
              <a:gd name="T18" fmla="*/ 11 w 509"/>
              <a:gd name="T19" fmla="*/ 12 h 4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9"/>
              <a:gd name="T31" fmla="*/ 0 h 446"/>
              <a:gd name="T32" fmla="*/ 509 w 509"/>
              <a:gd name="T33" fmla="*/ 446 h 4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9" h="446">
                <a:moveTo>
                  <a:pt x="11" y="12"/>
                </a:moveTo>
                <a:lnTo>
                  <a:pt x="2" y="15"/>
                </a:lnTo>
                <a:lnTo>
                  <a:pt x="503" y="446"/>
                </a:lnTo>
                <a:lnTo>
                  <a:pt x="509" y="439"/>
                </a:lnTo>
                <a:lnTo>
                  <a:pt x="9" y="9"/>
                </a:lnTo>
                <a:lnTo>
                  <a:pt x="0" y="12"/>
                </a:lnTo>
                <a:lnTo>
                  <a:pt x="9" y="9"/>
                </a:lnTo>
                <a:lnTo>
                  <a:pt x="1" y="0"/>
                </a:lnTo>
                <a:lnTo>
                  <a:pt x="0" y="12"/>
                </a:lnTo>
                <a:lnTo>
                  <a:pt x="11" y="12"/>
                </a:lnTo>
                <a:close/>
              </a:path>
            </a:pathLst>
          </a:custGeom>
          <a:solidFill>
            <a:srgbClr val="000000"/>
          </a:solidFill>
          <a:ln w="9525">
            <a:noFill/>
            <a:round/>
            <a:headEnd/>
            <a:tailEnd/>
          </a:ln>
        </p:spPr>
        <p:txBody>
          <a:bodyPr/>
          <a:lstStyle/>
          <a:p>
            <a:endParaRPr lang="zh-TW" altLang="en-US">
              <a:solidFill>
                <a:srgbClr val="000000"/>
              </a:solidFill>
            </a:endParaRPr>
          </a:p>
        </p:txBody>
      </p:sp>
      <p:sp>
        <p:nvSpPr>
          <p:cNvPr id="47122" name="Freeform 42"/>
          <p:cNvSpPr>
            <a:spLocks/>
          </p:cNvSpPr>
          <p:nvPr/>
        </p:nvSpPr>
        <p:spPr bwMode="auto">
          <a:xfrm>
            <a:off x="2270126" y="5351463"/>
            <a:ext cx="9525" cy="646112"/>
          </a:xfrm>
          <a:custGeom>
            <a:avLst/>
            <a:gdLst>
              <a:gd name="T0" fmla="*/ 2 w 11"/>
              <a:gd name="T1" fmla="*/ 857 h 872"/>
              <a:gd name="T2" fmla="*/ 11 w 11"/>
              <a:gd name="T3" fmla="*/ 860 h 872"/>
              <a:gd name="T4" fmla="*/ 11 w 11"/>
              <a:gd name="T5" fmla="*/ 0 h 872"/>
              <a:gd name="T6" fmla="*/ 0 w 11"/>
              <a:gd name="T7" fmla="*/ 0 h 872"/>
              <a:gd name="T8" fmla="*/ 0 w 11"/>
              <a:gd name="T9" fmla="*/ 860 h 872"/>
              <a:gd name="T10" fmla="*/ 9 w 11"/>
              <a:gd name="T11" fmla="*/ 863 h 872"/>
              <a:gd name="T12" fmla="*/ 0 w 11"/>
              <a:gd name="T13" fmla="*/ 860 h 872"/>
              <a:gd name="T14" fmla="*/ 1 w 11"/>
              <a:gd name="T15" fmla="*/ 872 h 872"/>
              <a:gd name="T16" fmla="*/ 9 w 11"/>
              <a:gd name="T17" fmla="*/ 863 h 872"/>
              <a:gd name="T18" fmla="*/ 2 w 11"/>
              <a:gd name="T19" fmla="*/ 857 h 8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872"/>
              <a:gd name="T32" fmla="*/ 11 w 11"/>
              <a:gd name="T33" fmla="*/ 872 h 8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872">
                <a:moveTo>
                  <a:pt x="2" y="857"/>
                </a:moveTo>
                <a:lnTo>
                  <a:pt x="11" y="860"/>
                </a:lnTo>
                <a:lnTo>
                  <a:pt x="11" y="0"/>
                </a:lnTo>
                <a:lnTo>
                  <a:pt x="0" y="0"/>
                </a:lnTo>
                <a:lnTo>
                  <a:pt x="0" y="860"/>
                </a:lnTo>
                <a:lnTo>
                  <a:pt x="9" y="863"/>
                </a:lnTo>
                <a:lnTo>
                  <a:pt x="0" y="860"/>
                </a:lnTo>
                <a:lnTo>
                  <a:pt x="1" y="872"/>
                </a:lnTo>
                <a:lnTo>
                  <a:pt x="9" y="863"/>
                </a:lnTo>
                <a:lnTo>
                  <a:pt x="2" y="857"/>
                </a:lnTo>
                <a:close/>
              </a:path>
            </a:pathLst>
          </a:custGeom>
          <a:solidFill>
            <a:srgbClr val="000000"/>
          </a:solidFill>
          <a:ln w="9525">
            <a:noFill/>
            <a:round/>
            <a:headEnd/>
            <a:tailEnd/>
          </a:ln>
        </p:spPr>
        <p:txBody>
          <a:bodyPr/>
          <a:lstStyle/>
          <a:p>
            <a:endParaRPr lang="zh-TW" altLang="en-US">
              <a:solidFill>
                <a:srgbClr val="000000"/>
              </a:solidFill>
            </a:endParaRPr>
          </a:p>
        </p:txBody>
      </p:sp>
      <p:sp>
        <p:nvSpPr>
          <p:cNvPr id="47123" name="Freeform 43"/>
          <p:cNvSpPr>
            <a:spLocks/>
          </p:cNvSpPr>
          <p:nvPr/>
        </p:nvSpPr>
        <p:spPr bwMode="auto">
          <a:xfrm>
            <a:off x="2101851" y="5497514"/>
            <a:ext cx="344487" cy="344487"/>
          </a:xfrm>
          <a:custGeom>
            <a:avLst/>
            <a:gdLst>
              <a:gd name="T0" fmla="*/ 256 w 463"/>
              <a:gd name="T1" fmla="*/ 1 h 464"/>
              <a:gd name="T2" fmla="*/ 300 w 463"/>
              <a:gd name="T3" fmla="*/ 10 h 464"/>
              <a:gd name="T4" fmla="*/ 342 w 463"/>
              <a:gd name="T5" fmla="*/ 28 h 464"/>
              <a:gd name="T6" fmla="*/ 379 w 463"/>
              <a:gd name="T7" fmla="*/ 53 h 464"/>
              <a:gd name="T8" fmla="*/ 410 w 463"/>
              <a:gd name="T9" fmla="*/ 84 h 464"/>
              <a:gd name="T10" fmla="*/ 435 w 463"/>
              <a:gd name="T11" fmla="*/ 122 h 464"/>
              <a:gd name="T12" fmla="*/ 452 w 463"/>
              <a:gd name="T13" fmla="*/ 163 h 464"/>
              <a:gd name="T14" fmla="*/ 462 w 463"/>
              <a:gd name="T15" fmla="*/ 208 h 464"/>
              <a:gd name="T16" fmla="*/ 462 w 463"/>
              <a:gd name="T17" fmla="*/ 257 h 464"/>
              <a:gd name="T18" fmla="*/ 452 w 463"/>
              <a:gd name="T19" fmla="*/ 302 h 464"/>
              <a:gd name="T20" fmla="*/ 435 w 463"/>
              <a:gd name="T21" fmla="*/ 343 h 464"/>
              <a:gd name="T22" fmla="*/ 410 w 463"/>
              <a:gd name="T23" fmla="*/ 380 h 464"/>
              <a:gd name="T24" fmla="*/ 379 w 463"/>
              <a:gd name="T25" fmla="*/ 411 h 464"/>
              <a:gd name="T26" fmla="*/ 342 w 463"/>
              <a:gd name="T27" fmla="*/ 436 h 464"/>
              <a:gd name="T28" fmla="*/ 300 w 463"/>
              <a:gd name="T29" fmla="*/ 454 h 464"/>
              <a:gd name="T30" fmla="*/ 256 w 463"/>
              <a:gd name="T31" fmla="*/ 463 h 464"/>
              <a:gd name="T32" fmla="*/ 207 w 463"/>
              <a:gd name="T33" fmla="*/ 463 h 464"/>
              <a:gd name="T34" fmla="*/ 162 w 463"/>
              <a:gd name="T35" fmla="*/ 454 h 464"/>
              <a:gd name="T36" fmla="*/ 121 w 463"/>
              <a:gd name="T37" fmla="*/ 436 h 464"/>
              <a:gd name="T38" fmla="*/ 84 w 463"/>
              <a:gd name="T39" fmla="*/ 411 h 464"/>
              <a:gd name="T40" fmla="*/ 53 w 463"/>
              <a:gd name="T41" fmla="*/ 380 h 464"/>
              <a:gd name="T42" fmla="*/ 28 w 463"/>
              <a:gd name="T43" fmla="*/ 343 h 464"/>
              <a:gd name="T44" fmla="*/ 10 w 463"/>
              <a:gd name="T45" fmla="*/ 302 h 464"/>
              <a:gd name="T46" fmla="*/ 1 w 463"/>
              <a:gd name="T47" fmla="*/ 257 h 464"/>
              <a:gd name="T48" fmla="*/ 1 w 463"/>
              <a:gd name="T49" fmla="*/ 208 h 464"/>
              <a:gd name="T50" fmla="*/ 10 w 463"/>
              <a:gd name="T51" fmla="*/ 163 h 464"/>
              <a:gd name="T52" fmla="*/ 28 w 463"/>
              <a:gd name="T53" fmla="*/ 122 h 464"/>
              <a:gd name="T54" fmla="*/ 53 w 463"/>
              <a:gd name="T55" fmla="*/ 84 h 464"/>
              <a:gd name="T56" fmla="*/ 84 w 463"/>
              <a:gd name="T57" fmla="*/ 53 h 464"/>
              <a:gd name="T58" fmla="*/ 121 w 463"/>
              <a:gd name="T59" fmla="*/ 28 h 464"/>
              <a:gd name="T60" fmla="*/ 162 w 463"/>
              <a:gd name="T61" fmla="*/ 10 h 464"/>
              <a:gd name="T62" fmla="*/ 207 w 463"/>
              <a:gd name="T63" fmla="*/ 1 h 4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63"/>
              <a:gd name="T97" fmla="*/ 0 h 464"/>
              <a:gd name="T98" fmla="*/ 463 w 463"/>
              <a:gd name="T99" fmla="*/ 464 h 4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63" h="464">
                <a:moveTo>
                  <a:pt x="231" y="0"/>
                </a:moveTo>
                <a:lnTo>
                  <a:pt x="256" y="1"/>
                </a:lnTo>
                <a:lnTo>
                  <a:pt x="279" y="5"/>
                </a:lnTo>
                <a:lnTo>
                  <a:pt x="300" y="10"/>
                </a:lnTo>
                <a:lnTo>
                  <a:pt x="322" y="18"/>
                </a:lnTo>
                <a:lnTo>
                  <a:pt x="342" y="28"/>
                </a:lnTo>
                <a:lnTo>
                  <a:pt x="361" y="39"/>
                </a:lnTo>
                <a:lnTo>
                  <a:pt x="379" y="53"/>
                </a:lnTo>
                <a:lnTo>
                  <a:pt x="396" y="68"/>
                </a:lnTo>
                <a:lnTo>
                  <a:pt x="410" y="84"/>
                </a:lnTo>
                <a:lnTo>
                  <a:pt x="424" y="102"/>
                </a:lnTo>
                <a:lnTo>
                  <a:pt x="435" y="122"/>
                </a:lnTo>
                <a:lnTo>
                  <a:pt x="444" y="142"/>
                </a:lnTo>
                <a:lnTo>
                  <a:pt x="452" y="163"/>
                </a:lnTo>
                <a:lnTo>
                  <a:pt x="458" y="185"/>
                </a:lnTo>
                <a:lnTo>
                  <a:pt x="462" y="208"/>
                </a:lnTo>
                <a:lnTo>
                  <a:pt x="463" y="233"/>
                </a:lnTo>
                <a:lnTo>
                  <a:pt x="462" y="257"/>
                </a:lnTo>
                <a:lnTo>
                  <a:pt x="458" y="280"/>
                </a:lnTo>
                <a:lnTo>
                  <a:pt x="452" y="302"/>
                </a:lnTo>
                <a:lnTo>
                  <a:pt x="444" y="322"/>
                </a:lnTo>
                <a:lnTo>
                  <a:pt x="435" y="343"/>
                </a:lnTo>
                <a:lnTo>
                  <a:pt x="424" y="362"/>
                </a:lnTo>
                <a:lnTo>
                  <a:pt x="410" y="380"/>
                </a:lnTo>
                <a:lnTo>
                  <a:pt x="396" y="396"/>
                </a:lnTo>
                <a:lnTo>
                  <a:pt x="379" y="411"/>
                </a:lnTo>
                <a:lnTo>
                  <a:pt x="361" y="425"/>
                </a:lnTo>
                <a:lnTo>
                  <a:pt x="342" y="436"/>
                </a:lnTo>
                <a:lnTo>
                  <a:pt x="322" y="446"/>
                </a:lnTo>
                <a:lnTo>
                  <a:pt x="300" y="454"/>
                </a:lnTo>
                <a:lnTo>
                  <a:pt x="279" y="459"/>
                </a:lnTo>
                <a:lnTo>
                  <a:pt x="256" y="463"/>
                </a:lnTo>
                <a:lnTo>
                  <a:pt x="231" y="464"/>
                </a:lnTo>
                <a:lnTo>
                  <a:pt x="207" y="463"/>
                </a:lnTo>
                <a:lnTo>
                  <a:pt x="184" y="459"/>
                </a:lnTo>
                <a:lnTo>
                  <a:pt x="162" y="454"/>
                </a:lnTo>
                <a:lnTo>
                  <a:pt x="142" y="446"/>
                </a:lnTo>
                <a:lnTo>
                  <a:pt x="121" y="436"/>
                </a:lnTo>
                <a:lnTo>
                  <a:pt x="102" y="425"/>
                </a:lnTo>
                <a:lnTo>
                  <a:pt x="84" y="411"/>
                </a:lnTo>
                <a:lnTo>
                  <a:pt x="68" y="396"/>
                </a:lnTo>
                <a:lnTo>
                  <a:pt x="53" y="380"/>
                </a:lnTo>
                <a:lnTo>
                  <a:pt x="39" y="362"/>
                </a:lnTo>
                <a:lnTo>
                  <a:pt x="28" y="343"/>
                </a:lnTo>
                <a:lnTo>
                  <a:pt x="18" y="322"/>
                </a:lnTo>
                <a:lnTo>
                  <a:pt x="10" y="302"/>
                </a:lnTo>
                <a:lnTo>
                  <a:pt x="5" y="280"/>
                </a:lnTo>
                <a:lnTo>
                  <a:pt x="1" y="257"/>
                </a:lnTo>
                <a:lnTo>
                  <a:pt x="0" y="233"/>
                </a:lnTo>
                <a:lnTo>
                  <a:pt x="1" y="208"/>
                </a:lnTo>
                <a:lnTo>
                  <a:pt x="5" y="185"/>
                </a:lnTo>
                <a:lnTo>
                  <a:pt x="10" y="163"/>
                </a:lnTo>
                <a:lnTo>
                  <a:pt x="18" y="142"/>
                </a:lnTo>
                <a:lnTo>
                  <a:pt x="28" y="122"/>
                </a:lnTo>
                <a:lnTo>
                  <a:pt x="39" y="102"/>
                </a:lnTo>
                <a:lnTo>
                  <a:pt x="53" y="84"/>
                </a:lnTo>
                <a:lnTo>
                  <a:pt x="68" y="68"/>
                </a:lnTo>
                <a:lnTo>
                  <a:pt x="84" y="53"/>
                </a:lnTo>
                <a:lnTo>
                  <a:pt x="102" y="39"/>
                </a:lnTo>
                <a:lnTo>
                  <a:pt x="121" y="28"/>
                </a:lnTo>
                <a:lnTo>
                  <a:pt x="142" y="18"/>
                </a:lnTo>
                <a:lnTo>
                  <a:pt x="162" y="10"/>
                </a:lnTo>
                <a:lnTo>
                  <a:pt x="184" y="5"/>
                </a:lnTo>
                <a:lnTo>
                  <a:pt x="207" y="1"/>
                </a:lnTo>
                <a:lnTo>
                  <a:pt x="231" y="0"/>
                </a:lnTo>
                <a:close/>
              </a:path>
            </a:pathLst>
          </a:custGeom>
          <a:solidFill>
            <a:srgbClr val="FF3399"/>
          </a:solidFill>
          <a:ln w="9525">
            <a:solidFill>
              <a:srgbClr val="000000"/>
            </a:solidFill>
            <a:round/>
            <a:headEnd/>
            <a:tailEnd/>
          </a:ln>
        </p:spPr>
        <p:txBody>
          <a:bodyPr/>
          <a:lstStyle/>
          <a:p>
            <a:endParaRPr lang="zh-TW" altLang="en-US">
              <a:solidFill>
                <a:srgbClr val="000000"/>
              </a:solidFill>
            </a:endParaRPr>
          </a:p>
        </p:txBody>
      </p:sp>
      <p:sp>
        <p:nvSpPr>
          <p:cNvPr id="47124" name="Text Box 44"/>
          <p:cNvSpPr txBox="1">
            <a:spLocks noChangeArrowheads="1"/>
          </p:cNvSpPr>
          <p:nvPr/>
        </p:nvSpPr>
        <p:spPr bwMode="auto">
          <a:xfrm>
            <a:off x="2078037" y="5497513"/>
            <a:ext cx="336550" cy="366712"/>
          </a:xfrm>
          <a:prstGeom prst="rect">
            <a:avLst/>
          </a:prstGeom>
          <a:noFill/>
          <a:ln w="12700" cap="sq">
            <a:noFill/>
            <a:miter lim="800000"/>
            <a:headEnd/>
            <a:tailEnd/>
          </a:ln>
        </p:spPr>
        <p:txBody>
          <a:bodyPr wrap="none" anchor="ctr">
            <a:spAutoFit/>
          </a:bodyPr>
          <a:lstStyle/>
          <a:p>
            <a:pPr algn="ctr">
              <a:buClr>
                <a:srgbClr val="000000"/>
              </a:buClr>
              <a:buSzPct val="46000"/>
              <a:buFont typeface="Monotype Sorts" pitchFamily="2" charset="2"/>
              <a:buNone/>
            </a:pPr>
            <a:r>
              <a:rPr lang="zh-TW" altLang="en-US" i="1">
                <a:solidFill>
                  <a:srgbClr val="FFFFFF"/>
                </a:solidFill>
                <a:latin typeface="Arial Black" pitchFamily="34" charset="0"/>
              </a:rPr>
              <a:t>5</a:t>
            </a:r>
            <a:endParaRPr lang="zh-TW" altLang="en-US" sz="900" i="1">
              <a:solidFill>
                <a:srgbClr val="FFFFFF"/>
              </a:solidFill>
            </a:endParaRPr>
          </a:p>
        </p:txBody>
      </p:sp>
      <p:sp>
        <p:nvSpPr>
          <p:cNvPr id="47125" name="Text Box 45"/>
          <p:cNvSpPr txBox="1">
            <a:spLocks noChangeArrowheads="1"/>
          </p:cNvSpPr>
          <p:nvPr/>
        </p:nvSpPr>
        <p:spPr bwMode="auto">
          <a:xfrm>
            <a:off x="2755901" y="5263784"/>
            <a:ext cx="3400425" cy="830997"/>
          </a:xfrm>
          <a:prstGeom prst="rect">
            <a:avLst/>
          </a:prstGeom>
          <a:noFill/>
          <a:ln w="12700" cap="sq">
            <a:noFill/>
            <a:miter lim="800000"/>
            <a:headEnd/>
            <a:tailEnd/>
          </a:ln>
        </p:spPr>
        <p:txBody>
          <a:bodyPr anchor="ctr">
            <a:spAutoFit/>
          </a:bodyPr>
          <a:lstStyle/>
          <a:p>
            <a:pPr>
              <a:spcBef>
                <a:spcPct val="20000"/>
              </a:spcBef>
            </a:pPr>
            <a:r>
              <a:rPr lang="zh-TW" altLang="en-US" dirty="0">
                <a:solidFill>
                  <a:srgbClr val="000000"/>
                </a:solidFill>
                <a:latin typeface="Arial Black" pitchFamily="34" charset="0"/>
              </a:rPr>
              <a:t>交店後</a:t>
            </a:r>
            <a:r>
              <a:rPr lang="en-US" altLang="zh-TW" sz="4800" dirty="0">
                <a:solidFill>
                  <a:srgbClr val="FF0000"/>
                </a:solidFill>
                <a:latin typeface="Arial Black" pitchFamily="34" charset="0"/>
              </a:rPr>
              <a:t>60</a:t>
            </a:r>
            <a:r>
              <a:rPr lang="zh-TW" altLang="en-US" sz="4800" dirty="0">
                <a:solidFill>
                  <a:srgbClr val="FF0000"/>
                </a:solidFill>
                <a:latin typeface="Arial Black" pitchFamily="34" charset="0"/>
              </a:rPr>
              <a:t>天</a:t>
            </a:r>
            <a:r>
              <a:rPr lang="zh-TW" altLang="en-US" dirty="0">
                <a:solidFill>
                  <a:srgbClr val="000000"/>
                </a:solidFill>
                <a:latin typeface="Arial Black" pitchFamily="34" charset="0"/>
              </a:rPr>
              <a:t>結案</a:t>
            </a:r>
            <a:endParaRPr lang="en-US" altLang="zh-TW" dirty="0">
              <a:solidFill>
                <a:srgbClr val="000000"/>
              </a:solidFill>
              <a:latin typeface="Arial Black" pitchFamily="34" charset="0"/>
            </a:endParaRPr>
          </a:p>
        </p:txBody>
      </p:sp>
      <p:sp>
        <p:nvSpPr>
          <p:cNvPr id="47126" name="Text Box 46"/>
          <p:cNvSpPr txBox="1">
            <a:spLocks noChangeArrowheads="1"/>
          </p:cNvSpPr>
          <p:nvPr/>
        </p:nvSpPr>
        <p:spPr bwMode="auto">
          <a:xfrm>
            <a:off x="7953376" y="1289495"/>
            <a:ext cx="1855787" cy="1083374"/>
          </a:xfrm>
          <a:prstGeom prst="rect">
            <a:avLst/>
          </a:prstGeom>
          <a:noFill/>
          <a:ln w="12700" cap="sq">
            <a:noFill/>
            <a:miter lim="800000"/>
            <a:headEnd/>
            <a:tailEnd/>
          </a:ln>
        </p:spPr>
        <p:txBody>
          <a:bodyPr anchor="ctr">
            <a:spAutoFit/>
          </a:bodyPr>
          <a:lstStyle/>
          <a:p>
            <a:pPr marL="177800" indent="-177800">
              <a:spcBef>
                <a:spcPct val="20000"/>
              </a:spcBef>
              <a:buFontTx/>
              <a:buChar char="•"/>
            </a:pPr>
            <a:r>
              <a:rPr lang="zh-TW" altLang="en-US" sz="1400" dirty="0">
                <a:solidFill>
                  <a:srgbClr val="996633"/>
                </a:solidFill>
              </a:rPr>
              <a:t>各階段預算共識</a:t>
            </a:r>
            <a:endParaRPr lang="en-US" altLang="zh-TW" sz="1400" dirty="0">
              <a:solidFill>
                <a:srgbClr val="996633"/>
              </a:solidFill>
            </a:endParaRPr>
          </a:p>
          <a:p>
            <a:pPr marL="177800" indent="-177800">
              <a:spcBef>
                <a:spcPct val="20000"/>
              </a:spcBef>
              <a:buFontTx/>
              <a:buChar char="•"/>
            </a:pPr>
            <a:r>
              <a:rPr lang="zh-TW" altLang="en-US" sz="1400" dirty="0">
                <a:solidFill>
                  <a:srgbClr val="996633"/>
                </a:solidFill>
              </a:rPr>
              <a:t>工程時程表</a:t>
            </a:r>
            <a:endParaRPr lang="en-US" altLang="zh-TW" sz="1400" dirty="0">
              <a:solidFill>
                <a:srgbClr val="996633"/>
              </a:solidFill>
            </a:endParaRPr>
          </a:p>
          <a:p>
            <a:pPr marL="177800" indent="-177800">
              <a:spcBef>
                <a:spcPct val="20000"/>
              </a:spcBef>
              <a:buFontTx/>
              <a:buChar char="•"/>
            </a:pPr>
            <a:r>
              <a:rPr lang="zh-TW" altLang="en-US" sz="1400" dirty="0">
                <a:solidFill>
                  <a:srgbClr val="996633"/>
                </a:solidFill>
              </a:rPr>
              <a:t>水電空調設計</a:t>
            </a:r>
            <a:endParaRPr lang="en-US" altLang="zh-TW" sz="1400" dirty="0">
              <a:solidFill>
                <a:srgbClr val="996633"/>
              </a:solidFill>
            </a:endParaRPr>
          </a:p>
          <a:p>
            <a:pPr marL="177800" indent="-177800">
              <a:spcBef>
                <a:spcPct val="20000"/>
              </a:spcBef>
              <a:buFontTx/>
              <a:buChar char="•"/>
            </a:pPr>
            <a:r>
              <a:rPr lang="zh-TW" altLang="en-US" sz="1400" dirty="0">
                <a:solidFill>
                  <a:srgbClr val="996633"/>
                </a:solidFill>
              </a:rPr>
              <a:t>室裝變更申請</a:t>
            </a:r>
            <a:endParaRPr lang="en-US" altLang="zh-TW" sz="1400" dirty="0">
              <a:solidFill>
                <a:srgbClr val="996633"/>
              </a:solidFill>
            </a:endParaRPr>
          </a:p>
        </p:txBody>
      </p:sp>
      <p:sp>
        <p:nvSpPr>
          <p:cNvPr id="47127" name="Text Box 47"/>
          <p:cNvSpPr txBox="1">
            <a:spLocks noChangeArrowheads="1"/>
          </p:cNvSpPr>
          <p:nvPr/>
        </p:nvSpPr>
        <p:spPr bwMode="auto">
          <a:xfrm>
            <a:off x="7966620" y="3425748"/>
            <a:ext cx="2016224" cy="1083374"/>
          </a:xfrm>
          <a:prstGeom prst="rect">
            <a:avLst/>
          </a:prstGeom>
          <a:noFill/>
          <a:ln w="12700" cap="sq">
            <a:noFill/>
            <a:miter lim="800000"/>
            <a:headEnd/>
            <a:tailEnd/>
          </a:ln>
        </p:spPr>
        <p:txBody>
          <a:bodyPr wrap="square" anchor="ctr">
            <a:spAutoFit/>
          </a:bodyPr>
          <a:lstStyle/>
          <a:p>
            <a:pPr marL="177800" indent="-177800">
              <a:spcBef>
                <a:spcPct val="20000"/>
              </a:spcBef>
              <a:buFontTx/>
              <a:buChar char="•"/>
            </a:pPr>
            <a:r>
              <a:rPr lang="zh-TW" altLang="en-US" sz="1400" dirty="0">
                <a:solidFill>
                  <a:srgbClr val="996633"/>
                </a:solidFill>
              </a:rPr>
              <a:t>重點工程拍照</a:t>
            </a:r>
            <a:endParaRPr lang="en-US" altLang="zh-TW" sz="1400" dirty="0">
              <a:solidFill>
                <a:srgbClr val="996633"/>
              </a:solidFill>
            </a:endParaRPr>
          </a:p>
          <a:p>
            <a:pPr marL="177800" indent="-177800">
              <a:spcBef>
                <a:spcPct val="20000"/>
              </a:spcBef>
              <a:buFontTx/>
              <a:buChar char="•"/>
            </a:pPr>
            <a:r>
              <a:rPr lang="zh-TW" altLang="en-US" sz="1400" dirty="0">
                <a:solidFill>
                  <a:srgbClr val="996633"/>
                </a:solidFill>
              </a:rPr>
              <a:t>安全衛生管理</a:t>
            </a:r>
            <a:endParaRPr lang="en-US" altLang="zh-TW" sz="1400" dirty="0">
              <a:solidFill>
                <a:srgbClr val="996633"/>
              </a:solidFill>
            </a:endParaRPr>
          </a:p>
          <a:p>
            <a:pPr marL="177800" indent="-177800">
              <a:spcBef>
                <a:spcPct val="20000"/>
              </a:spcBef>
              <a:buFontTx/>
              <a:buChar char="•"/>
            </a:pPr>
            <a:r>
              <a:rPr lang="zh-TW" altLang="en-US" sz="1400" dirty="0">
                <a:solidFill>
                  <a:srgbClr val="996633"/>
                </a:solidFill>
              </a:rPr>
              <a:t>相關部門協調溝通</a:t>
            </a:r>
            <a:endParaRPr lang="en-US" altLang="zh-TW" sz="1400" dirty="0">
              <a:solidFill>
                <a:srgbClr val="996633"/>
              </a:solidFill>
            </a:endParaRPr>
          </a:p>
          <a:p>
            <a:pPr marL="177800" indent="-177800">
              <a:spcBef>
                <a:spcPct val="20000"/>
              </a:spcBef>
              <a:buFontTx/>
              <a:buChar char="•"/>
            </a:pPr>
            <a:r>
              <a:rPr lang="en-US" altLang="zh-TW" sz="1400" dirty="0">
                <a:solidFill>
                  <a:srgbClr val="996633"/>
                </a:solidFill>
              </a:rPr>
              <a:t> </a:t>
            </a:r>
            <a:r>
              <a:rPr lang="zh-TW" altLang="en-US" sz="1400" dirty="0">
                <a:solidFill>
                  <a:srgbClr val="996633"/>
                </a:solidFill>
              </a:rPr>
              <a:t>交店日期再確認</a:t>
            </a:r>
            <a:endParaRPr lang="en-US" altLang="zh-TW" sz="1400" dirty="0">
              <a:solidFill>
                <a:srgbClr val="996633"/>
              </a:solidFill>
            </a:endParaRPr>
          </a:p>
        </p:txBody>
      </p:sp>
      <p:sp>
        <p:nvSpPr>
          <p:cNvPr id="47128" name="Text Box 48"/>
          <p:cNvSpPr txBox="1">
            <a:spLocks noChangeArrowheads="1"/>
          </p:cNvSpPr>
          <p:nvPr/>
        </p:nvSpPr>
        <p:spPr bwMode="auto">
          <a:xfrm>
            <a:off x="6022975" y="5517233"/>
            <a:ext cx="3651250" cy="824841"/>
          </a:xfrm>
          <a:prstGeom prst="rect">
            <a:avLst/>
          </a:prstGeom>
          <a:noFill/>
          <a:ln w="12700" cap="sq">
            <a:noFill/>
            <a:miter lim="800000"/>
            <a:headEnd/>
            <a:tailEnd/>
          </a:ln>
        </p:spPr>
        <p:txBody>
          <a:bodyPr anchor="ctr">
            <a:spAutoFit/>
          </a:bodyPr>
          <a:lstStyle/>
          <a:p>
            <a:pPr marL="177800" indent="-177800">
              <a:spcBef>
                <a:spcPct val="20000"/>
              </a:spcBef>
              <a:buFontTx/>
              <a:buChar char="•"/>
            </a:pPr>
            <a:r>
              <a:rPr lang="zh-TW" altLang="en-US" sz="1400" dirty="0">
                <a:solidFill>
                  <a:srgbClr val="996633"/>
                </a:solidFill>
              </a:rPr>
              <a:t>驗收交店會議</a:t>
            </a:r>
            <a:endParaRPr lang="en-US" altLang="zh-TW" sz="1400" dirty="0">
              <a:solidFill>
                <a:srgbClr val="996633"/>
              </a:solidFill>
            </a:endParaRPr>
          </a:p>
          <a:p>
            <a:pPr marL="177800" indent="-177800">
              <a:spcBef>
                <a:spcPct val="20000"/>
              </a:spcBef>
              <a:buFontTx/>
              <a:buChar char="•"/>
            </a:pPr>
            <a:r>
              <a:rPr lang="zh-TW" altLang="en-US" sz="1400" dirty="0">
                <a:solidFill>
                  <a:srgbClr val="996633"/>
                </a:solidFill>
              </a:rPr>
              <a:t>滿意度調查</a:t>
            </a:r>
            <a:endParaRPr lang="en-US" altLang="zh-TW" sz="1400" dirty="0">
              <a:solidFill>
                <a:srgbClr val="996633"/>
              </a:solidFill>
            </a:endParaRPr>
          </a:p>
          <a:p>
            <a:pPr marL="177800" indent="-177800">
              <a:spcBef>
                <a:spcPct val="20000"/>
              </a:spcBef>
              <a:buFontTx/>
              <a:buChar char="•"/>
            </a:pPr>
            <a:r>
              <a:rPr lang="en-US" altLang="zh-TW" sz="1400" dirty="0">
                <a:solidFill>
                  <a:srgbClr val="996633"/>
                </a:solidFill>
              </a:rPr>
              <a:t>14</a:t>
            </a:r>
            <a:r>
              <a:rPr lang="zh-TW" altLang="en-US" sz="1400" dirty="0">
                <a:solidFill>
                  <a:srgbClr val="996633"/>
                </a:solidFill>
              </a:rPr>
              <a:t>天完成缺失改善</a:t>
            </a:r>
            <a:endParaRPr lang="en-US" altLang="zh-TW" sz="1400" dirty="0">
              <a:solidFill>
                <a:srgbClr val="996633"/>
              </a:solidFill>
            </a:endParaRPr>
          </a:p>
        </p:txBody>
      </p:sp>
      <p:sp>
        <p:nvSpPr>
          <p:cNvPr id="50" name="Text Box 46"/>
          <p:cNvSpPr txBox="1">
            <a:spLocks noChangeArrowheads="1"/>
          </p:cNvSpPr>
          <p:nvPr/>
        </p:nvSpPr>
        <p:spPr bwMode="auto">
          <a:xfrm>
            <a:off x="7966621" y="2564905"/>
            <a:ext cx="1855787" cy="824841"/>
          </a:xfrm>
          <a:prstGeom prst="rect">
            <a:avLst/>
          </a:prstGeom>
          <a:noFill/>
          <a:ln w="12700" cap="sq">
            <a:noFill/>
            <a:miter lim="800000"/>
            <a:headEnd/>
            <a:tailEnd/>
          </a:ln>
        </p:spPr>
        <p:txBody>
          <a:bodyPr anchor="ctr">
            <a:spAutoFit/>
          </a:bodyPr>
          <a:lstStyle/>
          <a:p>
            <a:pPr marL="177800" indent="-177800">
              <a:spcBef>
                <a:spcPct val="20000"/>
              </a:spcBef>
              <a:buFontTx/>
              <a:buChar char="•"/>
            </a:pPr>
            <a:r>
              <a:rPr lang="zh-TW" altLang="en-US" sz="1400" dirty="0">
                <a:solidFill>
                  <a:srgbClr val="00B050"/>
                </a:solidFill>
              </a:rPr>
              <a:t>傢俱設備訂購</a:t>
            </a:r>
            <a:endParaRPr lang="en-US" altLang="zh-TW" sz="1400" dirty="0">
              <a:solidFill>
                <a:srgbClr val="00B050"/>
              </a:solidFill>
            </a:endParaRPr>
          </a:p>
          <a:p>
            <a:pPr marL="177800" indent="-177800">
              <a:spcBef>
                <a:spcPct val="20000"/>
              </a:spcBef>
              <a:buFontTx/>
              <a:buChar char="•"/>
            </a:pPr>
            <a:r>
              <a:rPr lang="zh-TW" altLang="en-US" sz="1400" dirty="0">
                <a:solidFill>
                  <a:srgbClr val="00B050"/>
                </a:solidFill>
              </a:rPr>
              <a:t>發送管理組作合約</a:t>
            </a:r>
            <a:endParaRPr lang="en-US" altLang="zh-TW" sz="1400" dirty="0">
              <a:solidFill>
                <a:srgbClr val="00B050"/>
              </a:solidFill>
            </a:endParaRPr>
          </a:p>
          <a:p>
            <a:pPr>
              <a:spcBef>
                <a:spcPct val="20000"/>
              </a:spcBef>
            </a:pPr>
            <a:endParaRPr lang="en-US" altLang="zh-TW" sz="1400" dirty="0">
              <a:solidFill>
                <a:srgbClr val="00B050"/>
              </a:solidFill>
            </a:endParaRPr>
          </a:p>
        </p:txBody>
      </p:sp>
      <p:sp>
        <p:nvSpPr>
          <p:cNvPr id="51" name="Text Box 38"/>
          <p:cNvSpPr txBox="1">
            <a:spLocks noChangeArrowheads="1"/>
          </p:cNvSpPr>
          <p:nvPr/>
        </p:nvSpPr>
        <p:spPr bwMode="auto">
          <a:xfrm>
            <a:off x="6022404" y="4653139"/>
            <a:ext cx="1718096" cy="824841"/>
          </a:xfrm>
          <a:prstGeom prst="rect">
            <a:avLst/>
          </a:prstGeom>
          <a:noFill/>
          <a:ln w="12700" cap="sq">
            <a:noFill/>
            <a:miter lim="800000"/>
            <a:headEnd/>
            <a:tailEnd/>
          </a:ln>
        </p:spPr>
        <p:txBody>
          <a:bodyPr wrap="square" anchor="ctr">
            <a:spAutoFit/>
          </a:bodyPr>
          <a:lstStyle/>
          <a:p>
            <a:pPr marL="177800" indent="-177800">
              <a:spcBef>
                <a:spcPct val="20000"/>
              </a:spcBef>
              <a:buFontTx/>
              <a:buChar char="•"/>
            </a:pPr>
            <a:r>
              <a:rPr lang="zh-TW" altLang="en-US" sz="1400" dirty="0">
                <a:solidFill>
                  <a:srgbClr val="00B050"/>
                </a:solidFill>
              </a:rPr>
              <a:t>廚具安裝驗交</a:t>
            </a:r>
            <a:endParaRPr lang="en-US" altLang="zh-TW" sz="1400" dirty="0">
              <a:solidFill>
                <a:srgbClr val="00B050"/>
              </a:solidFill>
            </a:endParaRPr>
          </a:p>
          <a:p>
            <a:pPr marL="177800" indent="-177800">
              <a:spcBef>
                <a:spcPct val="20000"/>
              </a:spcBef>
              <a:buFontTx/>
              <a:buChar char="•"/>
            </a:pPr>
            <a:r>
              <a:rPr lang="en-US" altLang="zh-TW" sz="1400" dirty="0">
                <a:solidFill>
                  <a:srgbClr val="00B050"/>
                </a:solidFill>
              </a:rPr>
              <a:t>POS</a:t>
            </a:r>
            <a:r>
              <a:rPr lang="zh-TW" altLang="en-US" sz="1400" dirty="0">
                <a:solidFill>
                  <a:srgbClr val="00B050"/>
                </a:solidFill>
              </a:rPr>
              <a:t>安裝協調</a:t>
            </a:r>
            <a:endParaRPr lang="en-US" altLang="zh-TW" sz="1400" dirty="0">
              <a:solidFill>
                <a:srgbClr val="00B050"/>
              </a:solidFill>
            </a:endParaRPr>
          </a:p>
          <a:p>
            <a:pPr marL="177800" indent="-177800">
              <a:spcBef>
                <a:spcPct val="20000"/>
              </a:spcBef>
              <a:buFontTx/>
              <a:buChar char="•"/>
            </a:pPr>
            <a:r>
              <a:rPr lang="zh-TW" altLang="en-US" sz="1400" dirty="0">
                <a:solidFill>
                  <a:srgbClr val="00B050"/>
                </a:solidFill>
              </a:rPr>
              <a:t>傢俱交貨確認</a:t>
            </a:r>
            <a:endParaRPr lang="en-US" altLang="zh-TW" sz="1400" dirty="0">
              <a:solidFill>
                <a:srgbClr val="00B050"/>
              </a:solidFill>
            </a:endParaRPr>
          </a:p>
        </p:txBody>
      </p:sp>
      <p:sp>
        <p:nvSpPr>
          <p:cNvPr id="52" name="Text Box 48"/>
          <p:cNvSpPr txBox="1">
            <a:spLocks noChangeArrowheads="1"/>
          </p:cNvSpPr>
          <p:nvPr/>
        </p:nvSpPr>
        <p:spPr bwMode="auto">
          <a:xfrm>
            <a:off x="7966620" y="5484480"/>
            <a:ext cx="3651250" cy="824841"/>
          </a:xfrm>
          <a:prstGeom prst="rect">
            <a:avLst/>
          </a:prstGeom>
          <a:noFill/>
          <a:ln w="12700" cap="sq">
            <a:noFill/>
            <a:miter lim="800000"/>
            <a:headEnd/>
            <a:tailEnd/>
          </a:ln>
        </p:spPr>
        <p:txBody>
          <a:bodyPr anchor="ctr">
            <a:spAutoFit/>
          </a:bodyPr>
          <a:lstStyle/>
          <a:p>
            <a:pPr marL="177800" indent="-177800">
              <a:spcBef>
                <a:spcPct val="20000"/>
              </a:spcBef>
              <a:buFontTx/>
              <a:buChar char="•"/>
            </a:pPr>
            <a:r>
              <a:rPr lang="zh-TW" altLang="en-US" sz="1400" dirty="0">
                <a:solidFill>
                  <a:srgbClr val="996633"/>
                </a:solidFill>
              </a:rPr>
              <a:t>峻工圖材料證明</a:t>
            </a:r>
            <a:endParaRPr lang="en-US" altLang="zh-TW" sz="1400" dirty="0">
              <a:solidFill>
                <a:srgbClr val="996633"/>
              </a:solidFill>
            </a:endParaRPr>
          </a:p>
          <a:p>
            <a:pPr marL="177800" indent="-177800">
              <a:spcBef>
                <a:spcPct val="20000"/>
              </a:spcBef>
              <a:buFontTx/>
              <a:buChar char="•"/>
            </a:pPr>
            <a:r>
              <a:rPr lang="zh-TW" altLang="en-US" sz="1400" dirty="0">
                <a:solidFill>
                  <a:srgbClr val="996633"/>
                </a:solidFill>
              </a:rPr>
              <a:t>第三期款簽核</a:t>
            </a:r>
            <a:endParaRPr lang="en-US" altLang="zh-TW" sz="1400" dirty="0">
              <a:solidFill>
                <a:srgbClr val="996633"/>
              </a:solidFill>
            </a:endParaRPr>
          </a:p>
          <a:p>
            <a:pPr marL="177800" indent="-177800">
              <a:spcBef>
                <a:spcPct val="20000"/>
              </a:spcBef>
              <a:buFontTx/>
              <a:buChar char="•"/>
            </a:pPr>
            <a:r>
              <a:rPr lang="en-US" altLang="zh-TW" sz="1400" dirty="0">
                <a:solidFill>
                  <a:srgbClr val="996633"/>
                </a:solidFill>
              </a:rPr>
              <a:t>60</a:t>
            </a:r>
            <a:r>
              <a:rPr lang="zh-TW" altLang="en-US" sz="1400" dirty="0">
                <a:solidFill>
                  <a:srgbClr val="996633"/>
                </a:solidFill>
              </a:rPr>
              <a:t>天工程結算</a:t>
            </a:r>
            <a:endParaRPr lang="en-US" altLang="zh-TW" sz="1400" dirty="0">
              <a:solidFill>
                <a:srgbClr val="996633"/>
              </a:solidFill>
            </a:endParaRPr>
          </a:p>
        </p:txBody>
      </p:sp>
    </p:spTree>
    <p:extLst>
      <p:ext uri="{BB962C8B-B14F-4D97-AF65-F5344CB8AC3E}">
        <p14:creationId xmlns:p14="http://schemas.microsoft.com/office/powerpoint/2010/main" val="203758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2230890" y="181811"/>
            <a:ext cx="7296150" cy="643638"/>
          </a:xfrm>
          <a:noFill/>
          <a:ln w="12700">
            <a:miter lim="800000"/>
            <a:headEnd/>
            <a:tailEnd/>
          </a:ln>
        </p:spPr>
        <p:txBody>
          <a:bodyPr vert="horz" wrap="square" lIns="91440" tIns="45720" rIns="91440" bIns="45720" numCol="1" rtlCol="0" anchor="t" anchorCtr="0" compatLnSpc="1">
            <a:prstTxWarp prst="textNoShape">
              <a:avLst/>
            </a:prstTxWarp>
            <a:spAutoFit/>
          </a:bodyPr>
          <a:lstStyle/>
          <a:p>
            <a:pPr>
              <a:lnSpc>
                <a:spcPct val="120000"/>
              </a:lnSpc>
            </a:pPr>
            <a:r>
              <a:rPr lang="zh-TW" altLang="en-US" sz="3200" dirty="0">
                <a:solidFill>
                  <a:schemeClr val="accent2"/>
                </a:solidFill>
                <a:latin typeface="微軟正黑體" panose="020B0604030504040204" pitchFamily="34" charset="-120"/>
                <a:ea typeface="微軟正黑體" panose="020B0604030504040204" pitchFamily="34" charset="-120"/>
              </a:rPr>
              <a:t>工程規劃十原則</a:t>
            </a:r>
            <a:endParaRPr lang="en-US" altLang="zh-TW" sz="3200" dirty="0">
              <a:solidFill>
                <a:schemeClr val="accent2"/>
              </a:solidFill>
              <a:latin typeface="微軟正黑體" panose="020B0604030504040204" pitchFamily="34" charset="-120"/>
              <a:ea typeface="微軟正黑體" panose="020B0604030504040204" pitchFamily="34" charset="-120"/>
            </a:endParaRPr>
          </a:p>
        </p:txBody>
      </p:sp>
      <p:sp>
        <p:nvSpPr>
          <p:cNvPr id="49" name="內容版面配置區 4">
            <a:extLst>
              <a:ext uri="{FF2B5EF4-FFF2-40B4-BE49-F238E27FC236}">
                <a16:creationId xmlns:a16="http://schemas.microsoft.com/office/drawing/2014/main" id="{5740C451-8B79-4733-87E8-193B503BADCE}"/>
              </a:ext>
            </a:extLst>
          </p:cNvPr>
          <p:cNvSpPr>
            <a:spLocks noGrp="1"/>
          </p:cNvSpPr>
          <p:nvPr>
            <p:ph idx="1"/>
          </p:nvPr>
        </p:nvSpPr>
        <p:spPr>
          <a:xfrm>
            <a:off x="2349996" y="1196752"/>
            <a:ext cx="9793088" cy="5544616"/>
          </a:xfrm>
        </p:spPr>
        <p:txBody>
          <a:bodyPr/>
          <a:lstStyle/>
          <a:p>
            <a:pPr lvl="1"/>
            <a:r>
              <a:rPr lang="zh-TW" altLang="en-US" sz="2400" b="1" dirty="0">
                <a:latin typeface="微軟正黑體" panose="020B0604030504040204" pitchFamily="34" charset="-120"/>
                <a:ea typeface="微軟正黑體" panose="020B0604030504040204" pitchFamily="34" charset="-120"/>
              </a:rPr>
              <a:t>事先</a:t>
            </a:r>
            <a:r>
              <a:rPr lang="zh-TW" altLang="en-US" sz="2400" b="1" dirty="0">
                <a:solidFill>
                  <a:srgbClr val="FF0000"/>
                </a:solidFill>
                <a:latin typeface="微軟正黑體" panose="020B0604030504040204" pitchFamily="34" charset="-120"/>
                <a:ea typeface="微軟正黑體" panose="020B0604030504040204" pitchFamily="34" charset="-120"/>
              </a:rPr>
              <a:t>確定預算</a:t>
            </a:r>
            <a:r>
              <a:rPr lang="zh-TW" altLang="en-US" sz="2400" b="1" dirty="0">
                <a:latin typeface="微軟正黑體" panose="020B0604030504040204" pitchFamily="34" charset="-120"/>
                <a:ea typeface="微軟正黑體" panose="020B0604030504040204" pitchFamily="34" charset="-120"/>
              </a:rPr>
              <a:t>目標，設計之前分配預算。</a:t>
            </a:r>
            <a:endParaRPr lang="en-US" altLang="zh-TW" sz="2400" b="1" dirty="0">
              <a:latin typeface="微軟正黑體" panose="020B0604030504040204" pitchFamily="34" charset="-120"/>
              <a:ea typeface="微軟正黑體" panose="020B0604030504040204" pitchFamily="34" charset="-120"/>
            </a:endParaRPr>
          </a:p>
          <a:p>
            <a:pPr lvl="1"/>
            <a:r>
              <a:rPr lang="zh-TW" altLang="en-US" sz="2400" b="1" dirty="0">
                <a:solidFill>
                  <a:srgbClr val="FF0000"/>
                </a:solidFill>
                <a:latin typeface="微軟正黑體" panose="020B0604030504040204" pitchFamily="34" charset="-120"/>
                <a:ea typeface="微軟正黑體" panose="020B0604030504040204" pitchFamily="34" charset="-120"/>
              </a:rPr>
              <a:t>合法情況</a:t>
            </a:r>
            <a:r>
              <a:rPr lang="zh-TW" altLang="en-US" sz="2400" b="1" dirty="0">
                <a:latin typeface="微軟正黑體" panose="020B0604030504040204" pitchFamily="34" charset="-120"/>
                <a:ea typeface="微軟正黑體" panose="020B0604030504040204" pitchFamily="34" charset="-120"/>
              </a:rPr>
              <a:t>先想清楚，整體評估同時解決。</a:t>
            </a:r>
            <a:endParaRPr lang="en-US" altLang="zh-TW" sz="2400" b="1" dirty="0">
              <a:latin typeface="微軟正黑體" panose="020B0604030504040204" pitchFamily="34" charset="-120"/>
              <a:ea typeface="微軟正黑體" panose="020B0604030504040204" pitchFamily="34" charset="-120"/>
            </a:endParaRPr>
          </a:p>
          <a:p>
            <a:pPr lvl="1"/>
            <a:r>
              <a:rPr lang="zh-TW" altLang="en-US" sz="2400" b="1" dirty="0">
                <a:solidFill>
                  <a:srgbClr val="FF0000"/>
                </a:solidFill>
                <a:latin typeface="微軟正黑體" panose="020B0604030504040204" pitchFamily="34" charset="-120"/>
                <a:ea typeface="微軟正黑體" panose="020B0604030504040204" pitchFamily="34" charset="-120"/>
              </a:rPr>
              <a:t>安全</a:t>
            </a:r>
            <a:r>
              <a:rPr lang="zh-TW" altLang="en-US" sz="2400" b="1" dirty="0">
                <a:latin typeface="微軟正黑體" panose="020B0604030504040204" pitchFamily="34" charset="-120"/>
                <a:ea typeface="微軟正黑體" panose="020B0604030504040204" pitchFamily="34" charset="-120"/>
              </a:rPr>
              <a:t>不足一定要補，老舊症頭一次割掉。</a:t>
            </a:r>
            <a:endParaRPr lang="en-US" altLang="zh-TW" sz="2400" b="1" dirty="0">
              <a:latin typeface="微軟正黑體" panose="020B0604030504040204" pitchFamily="34" charset="-120"/>
              <a:ea typeface="微軟正黑體" panose="020B0604030504040204" pitchFamily="34" charset="-120"/>
            </a:endParaRPr>
          </a:p>
          <a:p>
            <a:pPr lvl="1"/>
            <a:r>
              <a:rPr lang="zh-TW" altLang="en-US" sz="2400" b="1" dirty="0">
                <a:solidFill>
                  <a:srgbClr val="FF0000"/>
                </a:solidFill>
                <a:latin typeface="微軟正黑體" panose="020B0604030504040204" pitchFamily="34" charset="-120"/>
                <a:ea typeface="微軟正黑體" panose="020B0604030504040204" pitchFamily="34" charset="-120"/>
              </a:rPr>
              <a:t>工期</a:t>
            </a:r>
            <a:r>
              <a:rPr lang="zh-TW" altLang="en-US" sz="2400" b="1" dirty="0">
                <a:latin typeface="微軟正黑體" panose="020B0604030504040204" pitchFamily="34" charset="-120"/>
                <a:ea typeface="微軟正黑體" panose="020B0604030504040204" pitchFamily="34" charset="-120"/>
              </a:rPr>
              <a:t>是錢一定要短，營收短少就是成本。</a:t>
            </a:r>
            <a:endParaRPr lang="en-US" altLang="zh-TW" sz="2400" b="1" dirty="0">
              <a:latin typeface="微軟正黑體" panose="020B0604030504040204" pitchFamily="34" charset="-120"/>
              <a:ea typeface="微軟正黑體" panose="020B0604030504040204" pitchFamily="34" charset="-120"/>
            </a:endParaRPr>
          </a:p>
          <a:p>
            <a:pPr lvl="1"/>
            <a:r>
              <a:rPr lang="zh-TW" altLang="en-US" sz="2400" b="1" dirty="0">
                <a:latin typeface="微軟正黑體" panose="020B0604030504040204" pitchFamily="34" charset="-120"/>
                <a:ea typeface="微軟正黑體" panose="020B0604030504040204" pitchFamily="34" charset="-120"/>
              </a:rPr>
              <a:t>平面</a:t>
            </a:r>
            <a:r>
              <a:rPr lang="zh-TW" altLang="en-US" sz="2400" b="1" dirty="0">
                <a:solidFill>
                  <a:srgbClr val="FF0000"/>
                </a:solidFill>
                <a:latin typeface="微軟正黑體" panose="020B0604030504040204" pitchFamily="34" charset="-120"/>
                <a:ea typeface="微軟正黑體" panose="020B0604030504040204" pitchFamily="34" charset="-120"/>
              </a:rPr>
              <a:t>佈局</a:t>
            </a:r>
            <a:r>
              <a:rPr lang="zh-TW" altLang="en-US" sz="2400" b="1" dirty="0">
                <a:latin typeface="微軟正黑體" panose="020B0604030504040204" pitchFamily="34" charset="-120"/>
                <a:ea typeface="微軟正黑體" panose="020B0604030504040204" pitchFamily="34" charset="-120"/>
              </a:rPr>
              <a:t>沒事別動，拆裝管線四倍價錢。</a:t>
            </a:r>
            <a:endParaRPr lang="en-US" altLang="zh-TW" sz="2400" b="1" dirty="0">
              <a:latin typeface="微軟正黑體" panose="020B0604030504040204" pitchFamily="34" charset="-120"/>
              <a:ea typeface="微軟正黑體" panose="020B0604030504040204" pitchFamily="34" charset="-120"/>
            </a:endParaRPr>
          </a:p>
          <a:p>
            <a:pPr lvl="1"/>
            <a:r>
              <a:rPr lang="zh-TW" altLang="en-US" sz="2400" b="1" dirty="0">
                <a:latin typeface="微軟正黑體" panose="020B0604030504040204" pitchFamily="34" charset="-120"/>
                <a:ea typeface="微軟正黑體" panose="020B0604030504040204" pitchFamily="34" charset="-120"/>
              </a:rPr>
              <a:t>工法儘量拉皮就好，</a:t>
            </a:r>
            <a:r>
              <a:rPr lang="zh-TW" altLang="en-US" sz="2400" b="1" dirty="0">
                <a:solidFill>
                  <a:srgbClr val="FF0000"/>
                </a:solidFill>
                <a:latin typeface="微軟正黑體" panose="020B0604030504040204" pitchFamily="34" charset="-120"/>
                <a:ea typeface="微軟正黑體" panose="020B0604030504040204" pitchFamily="34" charset="-120"/>
              </a:rPr>
              <a:t>標準</a:t>
            </a:r>
            <a:r>
              <a:rPr lang="zh-TW" altLang="en-US" sz="2400" b="1" dirty="0">
                <a:latin typeface="微軟正黑體" panose="020B0604030504040204" pitchFamily="34" charset="-120"/>
                <a:ea typeface="微軟正黑體" panose="020B0604030504040204" pitchFamily="34" charset="-120"/>
              </a:rPr>
              <a:t>廚房順便改造。</a:t>
            </a:r>
            <a:endParaRPr lang="en-US" altLang="zh-TW" sz="2400" b="1" dirty="0">
              <a:latin typeface="微軟正黑體" panose="020B0604030504040204" pitchFamily="34" charset="-120"/>
              <a:ea typeface="微軟正黑體" panose="020B0604030504040204" pitchFamily="34" charset="-120"/>
            </a:endParaRPr>
          </a:p>
          <a:p>
            <a:pPr lvl="1"/>
            <a:r>
              <a:rPr lang="zh-TW" altLang="en-US" sz="2400" b="1" dirty="0">
                <a:latin typeface="微軟正黑體" panose="020B0604030504040204" pitchFamily="34" charset="-120"/>
                <a:ea typeface="微軟正黑體" panose="020B0604030504040204" pitchFamily="34" charset="-120"/>
              </a:rPr>
              <a:t>座席</a:t>
            </a:r>
            <a:r>
              <a:rPr lang="zh-TW" altLang="en-US" sz="2400" b="1" dirty="0">
                <a:solidFill>
                  <a:srgbClr val="FF0000"/>
                </a:solidFill>
                <a:latin typeface="微軟正黑體" panose="020B0604030504040204" pitchFamily="34" charset="-120"/>
                <a:ea typeface="微軟正黑體" panose="020B0604030504040204" pitchFamily="34" charset="-120"/>
              </a:rPr>
              <a:t>坪效</a:t>
            </a:r>
            <a:r>
              <a:rPr lang="zh-TW" altLang="en-US" sz="2400" b="1" dirty="0">
                <a:latin typeface="微軟正黑體" panose="020B0604030504040204" pitchFamily="34" charset="-120"/>
                <a:ea typeface="微軟正黑體" panose="020B0604030504040204" pitchFamily="34" charset="-120"/>
              </a:rPr>
              <a:t>精打算盤，鄰店分食一併考慮。</a:t>
            </a:r>
            <a:endParaRPr lang="en-US" altLang="zh-TW" sz="2400" b="1" dirty="0">
              <a:latin typeface="微軟正黑體" panose="020B0604030504040204" pitchFamily="34" charset="-120"/>
              <a:ea typeface="微軟正黑體" panose="020B0604030504040204" pitchFamily="34" charset="-120"/>
            </a:endParaRPr>
          </a:p>
          <a:p>
            <a:pPr lvl="1"/>
            <a:r>
              <a:rPr lang="zh-TW" altLang="en-US" sz="2400" b="1" dirty="0">
                <a:solidFill>
                  <a:srgbClr val="FF0000"/>
                </a:solidFill>
                <a:latin typeface="微軟正黑體" panose="020B0604030504040204" pitchFamily="34" charset="-120"/>
                <a:ea typeface="微軟正黑體" panose="020B0604030504040204" pitchFamily="34" charset="-120"/>
              </a:rPr>
              <a:t>客席分區</a:t>
            </a:r>
            <a:r>
              <a:rPr lang="zh-TW" altLang="en-US" sz="2400" b="1" dirty="0">
                <a:latin typeface="微軟正黑體" panose="020B0604030504040204" pitchFamily="34" charset="-120"/>
                <a:ea typeface="微軟正黑體" panose="020B0604030504040204" pitchFamily="34" charset="-120"/>
              </a:rPr>
              <a:t>平假午晚， </a:t>
            </a:r>
            <a:r>
              <a:rPr lang="zh-TW" altLang="en-US" sz="2400" b="1" dirty="0">
                <a:solidFill>
                  <a:srgbClr val="FF0000"/>
                </a:solidFill>
                <a:latin typeface="微軟正黑體" panose="020B0604030504040204" pitchFamily="34" charset="-120"/>
                <a:ea typeface="微軟正黑體" panose="020B0604030504040204" pitchFamily="34" charset="-120"/>
              </a:rPr>
              <a:t>燈光空調</a:t>
            </a:r>
            <a:r>
              <a:rPr lang="zh-TW" altLang="en-US" sz="2400" b="1" dirty="0">
                <a:latin typeface="微軟正黑體" panose="020B0604030504040204" pitchFamily="34" charset="-120"/>
                <a:ea typeface="微軟正黑體" panose="020B0604030504040204" pitchFamily="34" charset="-120"/>
              </a:rPr>
              <a:t>配套開關。</a:t>
            </a:r>
            <a:endParaRPr lang="en-US" altLang="zh-TW" sz="2400" b="1" dirty="0">
              <a:latin typeface="微軟正黑體" panose="020B0604030504040204" pitchFamily="34" charset="-120"/>
              <a:ea typeface="微軟正黑體" panose="020B0604030504040204" pitchFamily="34" charset="-120"/>
            </a:endParaRPr>
          </a:p>
          <a:p>
            <a:pPr lvl="1"/>
            <a:r>
              <a:rPr lang="zh-TW" altLang="en-US" sz="2400" b="1" dirty="0">
                <a:latin typeface="微軟正黑體" panose="020B0604030504040204" pitchFamily="34" charset="-120"/>
                <a:ea typeface="微軟正黑體" panose="020B0604030504040204" pitchFamily="34" charset="-120"/>
              </a:rPr>
              <a:t>發包之前完成續約，設計計價彈性有利。</a:t>
            </a:r>
            <a:endParaRPr lang="en-US" altLang="zh-TW" sz="2400" b="1" dirty="0">
              <a:latin typeface="微軟正黑體" panose="020B0604030504040204" pitchFamily="34" charset="-120"/>
              <a:ea typeface="微軟正黑體" panose="020B0604030504040204" pitchFamily="34" charset="-120"/>
            </a:endParaRPr>
          </a:p>
          <a:p>
            <a:pPr lvl="1"/>
            <a:r>
              <a:rPr lang="zh-TW" altLang="en-US" sz="2400" b="1" dirty="0">
                <a:latin typeface="微軟正黑體" panose="020B0604030504040204" pitchFamily="34" charset="-120"/>
                <a:ea typeface="微軟正黑體" panose="020B0604030504040204" pitchFamily="34" charset="-120"/>
              </a:rPr>
              <a:t>動工之前</a:t>
            </a:r>
            <a:r>
              <a:rPr lang="zh-TW" altLang="en-US" sz="2400" b="1" dirty="0">
                <a:solidFill>
                  <a:srgbClr val="FF0000"/>
                </a:solidFill>
                <a:latin typeface="微軟正黑體" panose="020B0604030504040204" pitchFamily="34" charset="-120"/>
                <a:ea typeface="微軟正黑體" panose="020B0604030504040204" pitchFamily="34" charset="-120"/>
              </a:rPr>
              <a:t>溝通鄰居</a:t>
            </a:r>
            <a:r>
              <a:rPr lang="zh-TW" altLang="en-US" sz="2400" b="1" dirty="0">
                <a:latin typeface="微軟正黑體" panose="020B0604030504040204" pitchFamily="34" charset="-120"/>
                <a:ea typeface="微軟正黑體" panose="020B0604030504040204" pitchFamily="34" charset="-120"/>
              </a:rPr>
              <a:t>，圍籬</a:t>
            </a:r>
            <a:r>
              <a:rPr lang="zh-TW" altLang="en-US" sz="2400" b="1" dirty="0">
                <a:solidFill>
                  <a:srgbClr val="FF0000"/>
                </a:solidFill>
                <a:latin typeface="微軟正黑體" panose="020B0604030504040204" pitchFamily="34" charset="-120"/>
                <a:ea typeface="微軟正黑體" panose="020B0604030504040204" pitchFamily="34" charset="-120"/>
              </a:rPr>
              <a:t>安衛</a:t>
            </a:r>
            <a:r>
              <a:rPr lang="zh-TW" altLang="en-US" sz="2400" b="1" dirty="0">
                <a:latin typeface="微軟正黑體" panose="020B0604030504040204" pitchFamily="34" charset="-120"/>
                <a:ea typeface="微軟正黑體" panose="020B0604030504040204" pitchFamily="34" charset="-120"/>
              </a:rPr>
              <a:t>務必做好。</a:t>
            </a:r>
            <a:endParaRPr lang="en-US" altLang="zh-TW" sz="2400" b="1" dirty="0">
              <a:latin typeface="微軟正黑體" panose="020B0604030504040204" pitchFamily="34" charset="-120"/>
              <a:ea typeface="微軟正黑體" panose="020B0604030504040204" pitchFamily="34" charset="-120"/>
            </a:endParaRPr>
          </a:p>
          <a:p>
            <a:endParaRPr lang="en-US" altLang="zh-TW" sz="2400" dirty="0"/>
          </a:p>
          <a:p>
            <a:endParaRPr lang="zh-TW" altLang="en-US" sz="2400" dirty="0"/>
          </a:p>
        </p:txBody>
      </p:sp>
    </p:spTree>
    <p:extLst>
      <p:ext uri="{BB962C8B-B14F-4D97-AF65-F5344CB8AC3E}">
        <p14:creationId xmlns:p14="http://schemas.microsoft.com/office/powerpoint/2010/main" val="2272925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FC52CC3F-2772-435A-BCCB-BF55ADB8DAE1}"/>
              </a:ext>
            </a:extLst>
          </p:cNvPr>
          <p:cNvPicPr>
            <a:picLocks noChangeAspect="1"/>
          </p:cNvPicPr>
          <p:nvPr/>
        </p:nvPicPr>
        <p:blipFill rotWithShape="1">
          <a:blip r:embed="rId3"/>
          <a:srcRect l="30123" t="2652" r="28343" b="2650"/>
          <a:stretch/>
        </p:blipFill>
        <p:spPr>
          <a:xfrm rot="533927">
            <a:off x="8862253" y="1578063"/>
            <a:ext cx="2531324" cy="3607229"/>
          </a:xfrm>
          <a:prstGeom prst="rect">
            <a:avLst/>
          </a:prstGeom>
          <a:ln>
            <a:noFill/>
          </a:ln>
          <a:effectLst>
            <a:softEdge rad="112500"/>
          </a:effectLst>
        </p:spPr>
      </p:pic>
      <p:sp>
        <p:nvSpPr>
          <p:cNvPr id="47106" name="Rectangle 2"/>
          <p:cNvSpPr>
            <a:spLocks noGrp="1" noChangeArrowheads="1"/>
          </p:cNvSpPr>
          <p:nvPr>
            <p:ph type="title"/>
          </p:nvPr>
        </p:nvSpPr>
        <p:spPr bwMode="auto">
          <a:xfrm>
            <a:off x="2230890" y="181811"/>
            <a:ext cx="7296150" cy="643638"/>
          </a:xfrm>
          <a:noFill/>
          <a:ln w="12700">
            <a:miter lim="800000"/>
            <a:headEnd/>
            <a:tailEnd/>
          </a:ln>
        </p:spPr>
        <p:txBody>
          <a:bodyPr vert="horz" wrap="square" lIns="91440" tIns="45720" rIns="91440" bIns="45720" numCol="1" rtlCol="0" anchor="t" anchorCtr="0" compatLnSpc="1">
            <a:prstTxWarp prst="textNoShape">
              <a:avLst/>
            </a:prstTxWarp>
            <a:spAutoFit/>
          </a:bodyPr>
          <a:lstStyle/>
          <a:p>
            <a:pPr>
              <a:lnSpc>
                <a:spcPct val="120000"/>
              </a:lnSpc>
            </a:pPr>
            <a:r>
              <a:rPr lang="zh-TW" altLang="en-US" sz="3200" dirty="0">
                <a:solidFill>
                  <a:schemeClr val="accent2"/>
                </a:solidFill>
                <a:latin typeface="微軟正黑體" panose="020B0604030504040204" pitchFamily="34" charset="-120"/>
                <a:ea typeface="微軟正黑體" panose="020B0604030504040204" pitchFamily="34" charset="-120"/>
              </a:rPr>
              <a:t>新點評估表</a:t>
            </a:r>
            <a:endParaRPr lang="en-US" altLang="zh-TW" sz="3200" dirty="0">
              <a:solidFill>
                <a:schemeClr val="accent2"/>
              </a:solidFill>
              <a:latin typeface="微軟正黑體" panose="020B0604030504040204" pitchFamily="34" charset="-120"/>
              <a:ea typeface="微軟正黑體" panose="020B0604030504040204" pitchFamily="34" charset="-120"/>
            </a:endParaRPr>
          </a:p>
        </p:txBody>
      </p:sp>
      <p:pic>
        <p:nvPicPr>
          <p:cNvPr id="4" name="圖片 3">
            <a:extLst>
              <a:ext uri="{FF2B5EF4-FFF2-40B4-BE49-F238E27FC236}">
                <a16:creationId xmlns:a16="http://schemas.microsoft.com/office/drawing/2014/main" id="{0E677A36-3B4B-4CA5-9F7C-EBAC8E87FCF1}"/>
              </a:ext>
            </a:extLst>
          </p:cNvPr>
          <p:cNvPicPr>
            <a:picLocks noChangeAspect="1"/>
          </p:cNvPicPr>
          <p:nvPr/>
        </p:nvPicPr>
        <p:blipFill rotWithShape="1">
          <a:blip r:embed="rId4"/>
          <a:srcRect l="29656" t="2652" r="28344" b="4850"/>
          <a:stretch/>
        </p:blipFill>
        <p:spPr>
          <a:xfrm rot="367902">
            <a:off x="3302929" y="1160748"/>
            <a:ext cx="3295723" cy="4536503"/>
          </a:xfrm>
          <a:prstGeom prst="rect">
            <a:avLst/>
          </a:prstGeom>
          <a:ln>
            <a:noFill/>
          </a:ln>
          <a:effectLst>
            <a:softEdge rad="112500"/>
          </a:effectLst>
        </p:spPr>
      </p:pic>
      <p:pic>
        <p:nvPicPr>
          <p:cNvPr id="5" name="圖片 4">
            <a:extLst>
              <a:ext uri="{FF2B5EF4-FFF2-40B4-BE49-F238E27FC236}">
                <a16:creationId xmlns:a16="http://schemas.microsoft.com/office/drawing/2014/main" id="{B380CBA7-ABE6-4020-9EAA-07CBBA6453FF}"/>
              </a:ext>
            </a:extLst>
          </p:cNvPr>
          <p:cNvPicPr>
            <a:picLocks noChangeAspect="1"/>
          </p:cNvPicPr>
          <p:nvPr/>
        </p:nvPicPr>
        <p:blipFill rotWithShape="1">
          <a:blip r:embed="rId5"/>
          <a:srcRect l="29000" t="3801" r="28344" b="4851"/>
          <a:stretch/>
        </p:blipFill>
        <p:spPr>
          <a:xfrm>
            <a:off x="6664193" y="1124745"/>
            <a:ext cx="2940186" cy="3935326"/>
          </a:xfrm>
          <a:prstGeom prst="rect">
            <a:avLst/>
          </a:prstGeom>
          <a:ln>
            <a:noFill/>
          </a:ln>
          <a:effectLst>
            <a:softEdge rad="112500"/>
          </a:effectLst>
        </p:spPr>
      </p:pic>
      <p:pic>
        <p:nvPicPr>
          <p:cNvPr id="3" name="圖片 2">
            <a:extLst>
              <a:ext uri="{FF2B5EF4-FFF2-40B4-BE49-F238E27FC236}">
                <a16:creationId xmlns:a16="http://schemas.microsoft.com/office/drawing/2014/main" id="{AB887DFF-E6C0-4A4F-9CAE-3264DC3F6B52}"/>
              </a:ext>
            </a:extLst>
          </p:cNvPr>
          <p:cNvPicPr>
            <a:picLocks noChangeAspect="1"/>
          </p:cNvPicPr>
          <p:nvPr/>
        </p:nvPicPr>
        <p:blipFill rotWithShape="1">
          <a:blip r:embed="rId6"/>
          <a:srcRect l="28343" t="2652" r="29001" b="2517"/>
          <a:stretch/>
        </p:blipFill>
        <p:spPr>
          <a:xfrm>
            <a:off x="330467" y="1124744"/>
            <a:ext cx="3161238" cy="4392488"/>
          </a:xfrm>
          <a:prstGeom prst="rect">
            <a:avLst/>
          </a:prstGeom>
          <a:ln>
            <a:noFill/>
          </a:ln>
          <a:effectLst>
            <a:softEdge rad="112500"/>
          </a:effectLst>
        </p:spPr>
      </p:pic>
      <p:pic>
        <p:nvPicPr>
          <p:cNvPr id="6" name="圖片 5">
            <a:extLst>
              <a:ext uri="{FF2B5EF4-FFF2-40B4-BE49-F238E27FC236}">
                <a16:creationId xmlns:a16="http://schemas.microsoft.com/office/drawing/2014/main" id="{776D282D-E18E-4165-8B4C-FE504EFA88A9}"/>
              </a:ext>
            </a:extLst>
          </p:cNvPr>
          <p:cNvPicPr>
            <a:picLocks noChangeAspect="1"/>
          </p:cNvPicPr>
          <p:nvPr/>
        </p:nvPicPr>
        <p:blipFill rotWithShape="1">
          <a:blip r:embed="rId7"/>
          <a:srcRect l="30313" t="2651" r="28344" b="4851"/>
          <a:stretch/>
        </p:blipFill>
        <p:spPr>
          <a:xfrm rot="20325828">
            <a:off x="1173342" y="3075559"/>
            <a:ext cx="2537296" cy="3547980"/>
          </a:xfrm>
          <a:prstGeom prst="rect">
            <a:avLst/>
          </a:prstGeom>
          <a:ln>
            <a:noFill/>
          </a:ln>
          <a:effectLst>
            <a:softEdge rad="112500"/>
          </a:effectLst>
        </p:spPr>
      </p:pic>
      <p:pic>
        <p:nvPicPr>
          <p:cNvPr id="7" name="圖片 6">
            <a:extLst>
              <a:ext uri="{FF2B5EF4-FFF2-40B4-BE49-F238E27FC236}">
                <a16:creationId xmlns:a16="http://schemas.microsoft.com/office/drawing/2014/main" id="{BA226A9F-98B5-42D5-8683-6BBC5B11984D}"/>
              </a:ext>
            </a:extLst>
          </p:cNvPr>
          <p:cNvPicPr>
            <a:picLocks noChangeAspect="1"/>
          </p:cNvPicPr>
          <p:nvPr/>
        </p:nvPicPr>
        <p:blipFill rotWithShape="1">
          <a:blip r:embed="rId8"/>
          <a:srcRect l="29000" t="2651" r="28344" b="4851"/>
          <a:stretch/>
        </p:blipFill>
        <p:spPr>
          <a:xfrm>
            <a:off x="3913335" y="3288063"/>
            <a:ext cx="2455388" cy="3122970"/>
          </a:xfrm>
          <a:prstGeom prst="rect">
            <a:avLst/>
          </a:prstGeom>
          <a:ln>
            <a:noFill/>
          </a:ln>
          <a:effectLst>
            <a:softEdge rad="112500"/>
          </a:effectLst>
        </p:spPr>
      </p:pic>
      <p:pic>
        <p:nvPicPr>
          <p:cNvPr id="8" name="圖片 7">
            <a:extLst>
              <a:ext uri="{FF2B5EF4-FFF2-40B4-BE49-F238E27FC236}">
                <a16:creationId xmlns:a16="http://schemas.microsoft.com/office/drawing/2014/main" id="{FE93FEC1-D535-4499-AC1F-4316C22A1092}"/>
              </a:ext>
            </a:extLst>
          </p:cNvPr>
          <p:cNvPicPr>
            <a:picLocks noChangeAspect="1"/>
          </p:cNvPicPr>
          <p:nvPr/>
        </p:nvPicPr>
        <p:blipFill rotWithShape="1">
          <a:blip r:embed="rId9"/>
          <a:srcRect l="29000" t="1701" r="28344" b="3800"/>
          <a:stretch/>
        </p:blipFill>
        <p:spPr>
          <a:xfrm rot="21144001">
            <a:off x="6288468" y="2535288"/>
            <a:ext cx="2755950" cy="3815931"/>
          </a:xfrm>
          <a:prstGeom prst="rect">
            <a:avLst/>
          </a:prstGeom>
          <a:ln>
            <a:noFill/>
          </a:ln>
          <a:effectLst>
            <a:softEdge rad="112500"/>
          </a:effectLst>
        </p:spPr>
      </p:pic>
    </p:spTree>
    <p:extLst>
      <p:ext uri="{BB962C8B-B14F-4D97-AF65-F5344CB8AC3E}">
        <p14:creationId xmlns:p14="http://schemas.microsoft.com/office/powerpoint/2010/main" val="3321377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FB08817F-4A95-4F39-AFB5-8025943D0933}"/>
              </a:ext>
            </a:extLst>
          </p:cNvPr>
          <p:cNvPicPr>
            <a:picLocks noChangeAspect="1"/>
          </p:cNvPicPr>
          <p:nvPr/>
        </p:nvPicPr>
        <p:blipFill>
          <a:blip r:embed="rId3">
            <a:alphaModFix amt="35000"/>
            <a:extLst>
              <a:ext uri="{BEBA8EAE-BF5A-486C-A8C5-ECC9F3942E4B}">
                <a14:imgProps xmlns:a14="http://schemas.microsoft.com/office/drawing/2010/main">
                  <a14:imgLayer r:embed="rId4">
                    <a14:imgEffect>
                      <a14:artisticMarker/>
                    </a14:imgEffect>
                  </a14:imgLayer>
                </a14:imgProps>
              </a:ext>
            </a:extLst>
          </a:blip>
          <a:stretch>
            <a:fillRect/>
          </a:stretch>
        </p:blipFill>
        <p:spPr>
          <a:xfrm rot="21429990">
            <a:off x="1812988" y="1033274"/>
            <a:ext cx="8068631" cy="4692979"/>
          </a:xfrm>
          <a:prstGeom prst="rect">
            <a:avLst/>
          </a:prstGeom>
        </p:spPr>
      </p:pic>
    </p:spTree>
    <p:extLst>
      <p:ext uri="{BB962C8B-B14F-4D97-AF65-F5344CB8AC3E}">
        <p14:creationId xmlns:p14="http://schemas.microsoft.com/office/powerpoint/2010/main" val="4259246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商務策略簡報">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Office_14351901_TF03460663.potx" id="{CA205AA1-F0A2-4EFA-8929-33A26053ED7C}" vid="{5DDE2F13-7488-4895-811E-FD5DE3AB6C6B}"/>
    </a:ext>
  </a:extLst>
</a:theme>
</file>

<file path=ppt/theme/theme2.xml><?xml version="1.0" encoding="utf-8"?>
<a:theme xmlns:a="http://schemas.openxmlformats.org/drawingml/2006/main" name="Office 佈景主題">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佈景主題">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3E1689-1E09-4ADC-A5E7-6718BF79A8A6}">
  <ds:schemaRefs>
    <ds:schemaRef ds:uri="http://schemas.microsoft.com/sharepoint/v3/contenttype/forms"/>
  </ds:schemaRefs>
</ds:datastoreItem>
</file>

<file path=customXml/itemProps2.xml><?xml version="1.0" encoding="utf-8"?>
<ds:datastoreItem xmlns:ds="http://schemas.openxmlformats.org/officeDocument/2006/customXml" ds:itemID="{3FFF1070-8794-47AC-90B7-1F2E078096FF}">
  <ds:schemaRefs>
    <ds:schemaRef ds:uri="http://purl.org/dc/dcmitype/"/>
    <ds:schemaRef ds:uri="http://schemas.openxmlformats.org/package/2006/metadata/core-properties"/>
    <ds:schemaRef ds:uri="http://schemas.microsoft.com/office/infopath/2007/PartnerControls"/>
    <ds:schemaRef ds:uri="http://schemas.microsoft.com/office/2006/documentManagement/types"/>
    <ds:schemaRef ds:uri="http://purl.org/dc/elements/1.1/"/>
    <ds:schemaRef ds:uri="http://www.w3.org/XML/1998/namespace"/>
    <ds:schemaRef ds:uri="a4f35948-e619-41b3-aa29-22878b09cfd2"/>
    <ds:schemaRef ds:uri="http://schemas.microsoft.com/office/2006/metadata/properties"/>
    <ds:schemaRef ds:uri="40262f94-9f35-4ac3-9a90-690165a166b7"/>
    <ds:schemaRef ds:uri="http://purl.org/dc/terms/"/>
  </ds:schemaRefs>
</ds:datastoreItem>
</file>

<file path=customXml/itemProps3.xml><?xml version="1.0" encoding="utf-8"?>
<ds:datastoreItem xmlns:ds="http://schemas.openxmlformats.org/officeDocument/2006/customXml" ds:itemID="{7CB30B94-6D3B-4C91-947C-5EB8E8EFFE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商務策略簡報</Template>
  <TotalTime>320</TotalTime>
  <Words>442</Words>
  <Application>Microsoft Office PowerPoint</Application>
  <PresentationFormat>自訂</PresentationFormat>
  <Paragraphs>184</Paragraphs>
  <Slides>9</Slides>
  <Notes>9</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9</vt:i4>
      </vt:variant>
    </vt:vector>
  </HeadingPairs>
  <TitlesOfParts>
    <vt:vector size="18" baseType="lpstr">
      <vt:lpstr>Microsoft JhengHei UI</vt:lpstr>
      <vt:lpstr>Monotype Sorts</vt:lpstr>
      <vt:lpstr>細明體</vt:lpstr>
      <vt:lpstr>微軟正黑體</vt:lpstr>
      <vt:lpstr>Arial</vt:lpstr>
      <vt:lpstr>Arial Black</vt:lpstr>
      <vt:lpstr>Courier New</vt:lpstr>
      <vt:lpstr>Palatino Linotype</vt:lpstr>
      <vt:lpstr>商務策略簡報</vt:lpstr>
      <vt:lpstr>勇行益</vt:lpstr>
      <vt:lpstr>PowerPoint 簡報</vt:lpstr>
      <vt:lpstr>PowerPoint 簡報</vt:lpstr>
      <vt:lpstr>開店作業流程</vt:lpstr>
      <vt:lpstr>Construction / Project Mgt</vt:lpstr>
      <vt:lpstr>餐廳新開店工程管理</vt:lpstr>
      <vt:lpstr>工程規劃十原則</vt:lpstr>
      <vt:lpstr>新點評估表</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勇行益</dc:title>
  <dc:creator>Apple</dc:creator>
  <cp:lastModifiedBy>Apple</cp:lastModifiedBy>
  <cp:revision>10</cp:revision>
  <dcterms:created xsi:type="dcterms:W3CDTF">2019-08-20T02:43:53Z</dcterms:created>
  <dcterms:modified xsi:type="dcterms:W3CDTF">2019-08-21T07:43:25Z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74069400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